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6" r:id="rId5"/>
    <p:sldId id="259" r:id="rId6"/>
    <p:sldId id="257" r:id="rId7"/>
    <p:sldId id="258" r:id="rId8"/>
    <p:sldId id="260" r:id="rId9"/>
    <p:sldId id="269" r:id="rId10"/>
    <p:sldId id="261" r:id="rId11"/>
    <p:sldId id="264" r:id="rId12"/>
    <p:sldId id="262" r:id="rId13"/>
    <p:sldId id="263" r:id="rId14"/>
    <p:sldId id="270" r:id="rId15"/>
    <p:sldId id="266" r:id="rId16"/>
    <p:sldId id="271" r:id="rId17"/>
    <p:sldId id="268" r:id="rId18"/>
    <p:sldId id="267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재현" initials="신" lastIdx="1" clrIdx="0">
    <p:extLst>
      <p:ext uri="{19B8F6BF-5375-455C-9EA6-DF929625EA0E}">
        <p15:presenceInfo xmlns:p15="http://schemas.microsoft.com/office/powerpoint/2012/main" userId="신재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7T22:46:15.54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3B8EB-E87A-4343-B1EB-FE8448288BC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97F24-B810-4A82-AD37-208E74E8C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1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50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내용이 들어가는 게 </a:t>
            </a:r>
            <a:r>
              <a:rPr lang="en-US" altLang="ko-KR" dirty="0" err="1"/>
              <a:t>cnn</a:t>
            </a:r>
            <a:r>
              <a:rPr lang="ko-KR" altLang="en-US" dirty="0"/>
              <a:t>의 근본적인 장점과 상관이 있음</a:t>
            </a:r>
            <a:endParaRPr lang="en-US" altLang="ko-KR" dirty="0"/>
          </a:p>
          <a:p>
            <a:r>
              <a:rPr lang="ko-KR" altLang="en-US" dirty="0"/>
              <a:t>학습의 효율성도 층을 깊게 하는 것의 이점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학습 데이터의 양을 줄여 학습을 고속으로 수행할 수 있다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Cnn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 err="1"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ym typeface="Wingdings" panose="05000000000000000000" pitchFamily="2" charset="2"/>
              </a:rPr>
              <a:t> 계층이 정보를 계층적으로 추출하고 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97F24-B810-4A82-AD37-208E74E8C4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2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https://bskyvision.com/504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97F24-B810-4A82-AD37-208E74E8C4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04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897E2-05B1-4FC7-87ED-F396D7D8E9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1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쉬ㅇ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97F24-B810-4A82-AD37-208E74E8C4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01B5A-1777-4AA4-8DC6-9F5CCC905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6F80A4-BC73-4FCF-A547-0C2540EA8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F3E60-E344-47F8-8E4A-0D7318E8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AB777-0A6B-452A-B5D2-425F1D6C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569C0-D20E-4D17-A81C-8C6FCAB6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36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F41A3-874F-46BC-A677-A59EB10B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3D7D8B-EDE1-48B2-B54A-7D01A5E06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22602E-D654-49EE-A72E-5B1358E5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BE32C-5AE5-497A-B35D-BF564C73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4A7E5-1856-44D6-ACBF-61242278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1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40D497-85A3-42AA-BCCF-6DE8731D5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C736-6BED-468F-9B30-F62187BB6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55479-B1FF-4FC5-979C-9000B139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419D2-D0CC-498F-BE21-4E29327A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FF309-48F0-419F-B970-5D78401E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9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956300"/>
            <a:ext cx="12192000" cy="901700"/>
          </a:xfrm>
          <a:custGeom>
            <a:avLst/>
            <a:gdLst/>
            <a:ahLst/>
            <a:cxnLst/>
            <a:rect l="l" t="t" r="r" b="b"/>
            <a:pathLst>
              <a:path w="9144000" h="901700">
                <a:moveTo>
                  <a:pt x="0" y="0"/>
                </a:moveTo>
                <a:lnTo>
                  <a:pt x="9144000" y="0"/>
                </a:lnTo>
                <a:lnTo>
                  <a:pt x="9144000" y="901700"/>
                </a:lnTo>
                <a:lnTo>
                  <a:pt x="0" y="901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0" y="5956300"/>
            <a:ext cx="12192000" cy="901700"/>
          </a:xfrm>
          <a:custGeom>
            <a:avLst/>
            <a:gdLst/>
            <a:ahLst/>
            <a:cxnLst/>
            <a:rect l="l" t="t" r="r" b="b"/>
            <a:pathLst>
              <a:path w="9144000" h="901700">
                <a:moveTo>
                  <a:pt x="0" y="0"/>
                </a:moveTo>
                <a:lnTo>
                  <a:pt x="9144000" y="0"/>
                </a:lnTo>
                <a:lnTo>
                  <a:pt x="9144000" y="901700"/>
                </a:lnTo>
                <a:lnTo>
                  <a:pt x="0" y="901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2192000" cy="1054100"/>
          </a:xfrm>
          <a:custGeom>
            <a:avLst/>
            <a:gdLst/>
            <a:ahLst/>
            <a:cxnLst/>
            <a:rect l="l" t="t" r="r" b="b"/>
            <a:pathLst>
              <a:path w="9144000" h="1054100">
                <a:moveTo>
                  <a:pt x="8968313" y="0"/>
                </a:moveTo>
                <a:lnTo>
                  <a:pt x="0" y="0"/>
                </a:lnTo>
                <a:lnTo>
                  <a:pt x="0" y="1054100"/>
                </a:lnTo>
                <a:lnTo>
                  <a:pt x="9144000" y="1054100"/>
                </a:lnTo>
                <a:lnTo>
                  <a:pt x="9144000" y="175686"/>
                </a:lnTo>
                <a:lnTo>
                  <a:pt x="8968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12192000" cy="1054100"/>
          </a:xfrm>
          <a:custGeom>
            <a:avLst/>
            <a:gdLst/>
            <a:ahLst/>
            <a:cxnLst/>
            <a:rect l="l" t="t" r="r" b="b"/>
            <a:pathLst>
              <a:path w="9144000" h="1054100">
                <a:moveTo>
                  <a:pt x="0" y="0"/>
                </a:moveTo>
                <a:lnTo>
                  <a:pt x="8968313" y="0"/>
                </a:lnTo>
                <a:lnTo>
                  <a:pt x="9144000" y="175686"/>
                </a:lnTo>
                <a:lnTo>
                  <a:pt x="9144000" y="1054100"/>
                </a:lnTo>
                <a:lnTo>
                  <a:pt x="0" y="10541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2192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8965839" y="0"/>
                </a:moveTo>
                <a:lnTo>
                  <a:pt x="0" y="0"/>
                </a:lnTo>
                <a:lnTo>
                  <a:pt x="0" y="1068946"/>
                </a:lnTo>
                <a:lnTo>
                  <a:pt x="9144000" y="1068946"/>
                </a:lnTo>
                <a:lnTo>
                  <a:pt x="9144000" y="178160"/>
                </a:lnTo>
                <a:lnTo>
                  <a:pt x="8965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0" y="0"/>
            <a:ext cx="12192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CEAE7B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4247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956300"/>
            <a:ext cx="12192000" cy="901700"/>
          </a:xfrm>
          <a:custGeom>
            <a:avLst/>
            <a:gdLst/>
            <a:ahLst/>
            <a:cxnLst/>
            <a:rect l="l" t="t" r="r" b="b"/>
            <a:pathLst>
              <a:path w="9144000" h="901700">
                <a:moveTo>
                  <a:pt x="0" y="0"/>
                </a:moveTo>
                <a:lnTo>
                  <a:pt x="9144000" y="0"/>
                </a:lnTo>
                <a:lnTo>
                  <a:pt x="9144000" y="901700"/>
                </a:lnTo>
                <a:lnTo>
                  <a:pt x="0" y="901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0" y="5956300"/>
            <a:ext cx="12192000" cy="901700"/>
          </a:xfrm>
          <a:custGeom>
            <a:avLst/>
            <a:gdLst/>
            <a:ahLst/>
            <a:cxnLst/>
            <a:rect l="l" t="t" r="r" b="b"/>
            <a:pathLst>
              <a:path w="9144000" h="901700">
                <a:moveTo>
                  <a:pt x="0" y="0"/>
                </a:moveTo>
                <a:lnTo>
                  <a:pt x="9144000" y="0"/>
                </a:lnTo>
                <a:lnTo>
                  <a:pt x="9144000" y="901700"/>
                </a:lnTo>
                <a:lnTo>
                  <a:pt x="0" y="901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2192000" cy="1054100"/>
          </a:xfrm>
          <a:custGeom>
            <a:avLst/>
            <a:gdLst/>
            <a:ahLst/>
            <a:cxnLst/>
            <a:rect l="l" t="t" r="r" b="b"/>
            <a:pathLst>
              <a:path w="9144000" h="1054100">
                <a:moveTo>
                  <a:pt x="8968313" y="0"/>
                </a:moveTo>
                <a:lnTo>
                  <a:pt x="0" y="0"/>
                </a:lnTo>
                <a:lnTo>
                  <a:pt x="0" y="1054100"/>
                </a:lnTo>
                <a:lnTo>
                  <a:pt x="9144000" y="1054100"/>
                </a:lnTo>
                <a:lnTo>
                  <a:pt x="9144000" y="175686"/>
                </a:lnTo>
                <a:lnTo>
                  <a:pt x="8968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12192000" cy="1054100"/>
          </a:xfrm>
          <a:custGeom>
            <a:avLst/>
            <a:gdLst/>
            <a:ahLst/>
            <a:cxnLst/>
            <a:rect l="l" t="t" r="r" b="b"/>
            <a:pathLst>
              <a:path w="9144000" h="1054100">
                <a:moveTo>
                  <a:pt x="0" y="0"/>
                </a:moveTo>
                <a:lnTo>
                  <a:pt x="8968313" y="0"/>
                </a:lnTo>
                <a:lnTo>
                  <a:pt x="9144000" y="175686"/>
                </a:lnTo>
                <a:lnTo>
                  <a:pt x="9144000" y="1054100"/>
                </a:lnTo>
                <a:lnTo>
                  <a:pt x="0" y="10541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2192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8965839" y="0"/>
                </a:moveTo>
                <a:lnTo>
                  <a:pt x="0" y="0"/>
                </a:lnTo>
                <a:lnTo>
                  <a:pt x="0" y="1068946"/>
                </a:lnTo>
                <a:lnTo>
                  <a:pt x="9144000" y="1068946"/>
                </a:lnTo>
                <a:lnTo>
                  <a:pt x="9144000" y="178160"/>
                </a:lnTo>
                <a:lnTo>
                  <a:pt x="8965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0" y="0"/>
            <a:ext cx="12192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790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0CE14-0197-4C28-B662-DFB0EFD7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1917A-CCA0-4EF6-8BB5-3CEA841B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1D220-003C-4824-9274-A71AC0B2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16D24-7F91-497B-8272-C10C5D71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9A084-5792-4B3B-BB14-69523A99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334F6-D3DD-44C2-83E9-E29B1668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32020C-7A90-49E7-BB9C-ED33CB8E2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159E4-C9F2-43E1-8853-7BAD4E8E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E9B71-37C1-4F11-A9CA-449283C4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9D481-01B8-4B5C-8BCE-2E7902A3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3969F-ACA3-42D7-BEA9-A95551BD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33644-8B7D-4491-91B4-80AD38E90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AC235A-87AD-4CAD-A466-61521FA87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3F057-84A3-4B3E-AC26-5BB59309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B4094-9602-4FB0-8647-650D2077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C82B88-8EC5-4653-A362-648D7906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0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ED15C-B5D9-4320-BCF5-030A08A0D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62C5D-6D3B-4D52-9982-5363DC978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066D12-E229-483B-838B-6907167CF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91FB8F-D3A1-47C7-8DC0-71A2EBB80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0F19D2-ABB2-4DCC-86AB-5BA3E9AFA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A8A9C4-1EFE-41F3-955F-E05D6B71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6984E0-0FA5-40B8-BC41-14DC126E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0E123-729B-41B8-8FFB-4812C6C2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1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1EF7-C415-410E-8637-3EC1D7FC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12E256-16B8-480B-8F70-872429F4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7FD8A0-28E5-4DF4-BE80-F779A109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D2B902-3131-40AD-8200-0951032F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9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B61112-AB42-48D2-89C5-F931292D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C646EC-58C1-4091-806D-B8386311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B2A2DE-2A98-4D2E-9F6D-14E12690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5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A6C4D-253D-49D8-B2C1-E744A662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F7EF34-D07B-4673-B3EE-7AEFA3152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CFD7CB-820C-4CAD-812F-98C066A9B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E78713-C1F5-41CC-9B0D-173D57D9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7D9F16-B703-4917-BED0-FBBBEB97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6D1B66-AE18-4F32-B401-74F4DED0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0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F4760-FD69-4C79-8A63-74D11A3D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27E534-8071-441B-8DCA-3DB706F38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43F05-60F3-4409-AA54-C8AA557B9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E23E93-D3BD-4E9C-9161-A47A02D6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0DB99D-A59A-44CF-9556-7273C6E3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8A39C4-61CA-4E3F-B183-86BB442D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3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23B1C1-742E-439B-A74F-688FE7C3E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97CA7B-E7C2-4B8E-8680-2C6D0609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D6181-D9D3-4F5D-A8D4-C1192C8CC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06C72-2CE6-4612-B733-C0D00D20ECD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7E7D1A-0D3B-4614-8412-9C315871D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ABC30-BDDB-4C4F-A6F1-3F0EE7721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EB922-D6D9-4880-9F23-9E3A1CCC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aonple.blog.me/220918802749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carpedm20/pycon-korea-201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mi.eng.cam.ac.uk/projects/segnet/tutorial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298D2-84A8-417B-9D3A-15793729E3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모두를 위한 딥러닝 </a:t>
            </a:r>
            <a:r>
              <a:rPr lang="en-US" altLang="ko-KR" dirty="0"/>
              <a:t>8</a:t>
            </a:r>
            <a:r>
              <a:rPr lang="ko-KR" altLang="en-US" dirty="0"/>
              <a:t>장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ABC5BC-AFA2-40FE-B992-5882B2E1F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신재현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7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7FCE6-5A9D-4064-991D-CBB4A338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0172BA3-2FAF-4657-A98A-54C0B4A42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121"/>
            <a:ext cx="11178616" cy="5699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4E25A-ED90-4F26-9A53-23AFB27F36BB}"/>
              </a:ext>
            </a:extLst>
          </p:cNvPr>
          <p:cNvSpPr txBox="1"/>
          <p:nvPr/>
        </p:nvSpPr>
        <p:spPr>
          <a:xfrm>
            <a:off x="350520" y="6126480"/>
            <a:ext cx="1040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googleNet</a:t>
            </a:r>
            <a:r>
              <a:rPr lang="ko-KR" altLang="en-US" dirty="0"/>
              <a:t>이 </a:t>
            </a:r>
            <a:r>
              <a:rPr lang="en-US" altLang="ko-KR" dirty="0"/>
              <a:t>Inception Block</a:t>
            </a:r>
            <a:r>
              <a:rPr lang="ko-KR" altLang="en-US" dirty="0"/>
              <a:t>을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4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B2EEC-BFD1-4F7A-B16C-D50EA3E2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35615B-490F-453E-9FCC-12C4A44A7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20" y="-61912"/>
            <a:ext cx="9555480" cy="70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9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62E67-B4D9-4779-B12C-E64EC546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ResNet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AEB99-A3CD-4F4D-8953-3D43E3E8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층을 깊게 하는 것이 성능향상에 중요하다는 건 알고 있었는데</a:t>
            </a:r>
            <a:r>
              <a:rPr lang="en-US" altLang="ko-KR" sz="3200" dirty="0"/>
              <a:t>, </a:t>
            </a:r>
            <a:r>
              <a:rPr lang="ko-KR" altLang="en-US" sz="3200" dirty="0"/>
              <a:t>층을 지나치게 늘려 오히려 성능이 떨어지는 경우가 발생한다</a:t>
            </a:r>
            <a:r>
              <a:rPr lang="en-US" altLang="ko-KR" sz="3200" dirty="0"/>
              <a:t>.</a:t>
            </a:r>
          </a:p>
          <a:p>
            <a:r>
              <a:rPr lang="en-US" altLang="ko-KR" sz="3200" dirty="0" err="1"/>
              <a:t>ResNet</a:t>
            </a:r>
            <a:r>
              <a:rPr lang="ko-KR" altLang="en-US" sz="3200" dirty="0"/>
              <a:t>의 구성요소</a:t>
            </a:r>
            <a:r>
              <a:rPr lang="en-US" altLang="ko-KR" sz="3200" dirty="0"/>
              <a:t>: weight layer</a:t>
            </a:r>
            <a:r>
              <a:rPr lang="ko-KR" altLang="en-US" sz="3200" dirty="0"/>
              <a:t>는 </a:t>
            </a:r>
            <a:r>
              <a:rPr lang="ko-KR" altLang="en-US" sz="3200" dirty="0" err="1"/>
              <a:t>합성곱</a:t>
            </a:r>
            <a:r>
              <a:rPr lang="ko-KR" altLang="en-US" sz="3200" dirty="0"/>
              <a:t> 계층을 말한다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기존의 신경망은 </a:t>
            </a:r>
            <a:r>
              <a:rPr lang="ko-KR" altLang="en-US" sz="3200" dirty="0" err="1"/>
              <a:t>입력값</a:t>
            </a:r>
            <a:r>
              <a:rPr lang="ko-KR" altLang="en-US" sz="3200" dirty="0"/>
              <a:t> </a:t>
            </a:r>
            <a:r>
              <a:rPr lang="en-US" altLang="ko-KR" sz="3200" dirty="0"/>
              <a:t>x</a:t>
            </a:r>
            <a:r>
              <a:rPr lang="ko-KR" altLang="en-US" sz="3200" dirty="0"/>
              <a:t>를 </a:t>
            </a:r>
            <a:r>
              <a:rPr lang="ko-KR" altLang="en-US" sz="3200" dirty="0" err="1"/>
              <a:t>타겟값</a:t>
            </a:r>
            <a:r>
              <a:rPr lang="ko-KR" altLang="en-US" sz="3200" dirty="0"/>
              <a:t> </a:t>
            </a:r>
            <a:r>
              <a:rPr lang="en-US" altLang="ko-KR" sz="3200" dirty="0"/>
              <a:t>y</a:t>
            </a:r>
            <a:r>
              <a:rPr lang="ko-KR" altLang="en-US" sz="3200" dirty="0"/>
              <a:t>로 매핑하는 함수 </a:t>
            </a:r>
            <a:r>
              <a:rPr lang="en-US" altLang="ko-KR" sz="3200" dirty="0"/>
              <a:t>H(x)</a:t>
            </a:r>
            <a:r>
              <a:rPr lang="ko-KR" altLang="en-US" sz="3200" dirty="0"/>
              <a:t>를 얻는 것이 목적이었다</a:t>
            </a:r>
            <a:r>
              <a:rPr lang="en-US" altLang="ko-KR" sz="3200" dirty="0"/>
              <a:t>. </a:t>
            </a:r>
            <a:r>
              <a:rPr lang="ko-KR" altLang="en-US" sz="3200" dirty="0"/>
              <a:t>그러나 </a:t>
            </a:r>
            <a:r>
              <a:rPr lang="en-US" altLang="ko-KR" sz="3200" b="1" dirty="0" err="1"/>
              <a:t>ResNet</a:t>
            </a:r>
            <a:r>
              <a:rPr lang="ko-KR" altLang="en-US" sz="3200" b="1" dirty="0"/>
              <a:t>은 </a:t>
            </a:r>
            <a:r>
              <a:rPr lang="en-US" altLang="ko-KR" sz="3200" b="1" dirty="0"/>
              <a:t>F(x) + x</a:t>
            </a:r>
            <a:r>
              <a:rPr lang="ko-KR" altLang="en-US" sz="3200" b="1" dirty="0"/>
              <a:t>를 최소화하는 것을 목적으로 한다</a:t>
            </a:r>
            <a:r>
              <a:rPr lang="en-US" altLang="ko-KR" sz="3200" b="1" dirty="0"/>
              <a:t>.</a:t>
            </a:r>
            <a:r>
              <a:rPr lang="ko-KR" altLang="en-US" sz="3200" dirty="0"/>
              <a:t> 최소로 해주는 것이므로 </a:t>
            </a:r>
            <a:r>
              <a:rPr lang="en-US" altLang="ko-KR" sz="3200" dirty="0" err="1"/>
              <a:t>ResNet</a:t>
            </a:r>
            <a:r>
              <a:rPr lang="ko-KR" altLang="en-US" sz="3200" dirty="0"/>
              <a:t>이란 이름이 붙게 된다</a:t>
            </a:r>
            <a:r>
              <a:rPr lang="en-US" altLang="ko-KR" sz="3200" dirty="0"/>
              <a:t>.</a:t>
            </a:r>
            <a:r>
              <a:rPr lang="ko-KR" altLang="en-US" sz="32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012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4345B-C315-4633-B370-8E9043D7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643DE4-A751-44F8-A0D9-EFBAC2921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" y="0"/>
            <a:ext cx="11201400" cy="69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31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A679A-C1C5-49B0-8F99-9045792C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95B833-C3B4-442A-A835-88D8A2594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1130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24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70FE3-3A15-48E2-902D-4F4B6184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전페이지 부가설명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0DDE1-0BB4-4DCC-9B3B-46E7D4C4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는 현시점에서 변할 수 없는 값이므로 </a:t>
            </a:r>
            <a:r>
              <a:rPr lang="en-US" altLang="ko-KR" dirty="0"/>
              <a:t>F(x)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에 가깝게 만드는 것이 목적이 된다</a:t>
            </a:r>
            <a:r>
              <a:rPr lang="en-US" altLang="ko-KR" dirty="0"/>
              <a:t>. F(x)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되면 출력과 입력이 모두 </a:t>
            </a:r>
            <a:r>
              <a:rPr lang="en-US" altLang="ko-KR" dirty="0"/>
              <a:t>x</a:t>
            </a:r>
            <a:r>
              <a:rPr lang="ko-KR" altLang="en-US" dirty="0"/>
              <a:t>로 같아지게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F(x) = H(x) - x</a:t>
            </a:r>
            <a:r>
              <a:rPr lang="ko-KR" altLang="en-US" dirty="0"/>
              <a:t>이므로 </a:t>
            </a:r>
            <a:r>
              <a:rPr lang="en-US" altLang="ko-KR" dirty="0"/>
              <a:t>F(x)</a:t>
            </a:r>
            <a:r>
              <a:rPr lang="ko-KR" altLang="en-US" dirty="0"/>
              <a:t>를 최소로 해준다는 것은 </a:t>
            </a:r>
            <a:r>
              <a:rPr lang="en-US" altLang="ko-KR" dirty="0"/>
              <a:t>H(x) - x</a:t>
            </a:r>
            <a:r>
              <a:rPr lang="ko-KR" altLang="en-US" dirty="0"/>
              <a:t>를 최소로 해주는 것과 동일한 의미를 지닌다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H(x) - x</a:t>
            </a:r>
            <a:r>
              <a:rPr lang="ko-KR" altLang="en-US" dirty="0"/>
              <a:t>를 </a:t>
            </a:r>
            <a:r>
              <a:rPr lang="ko-KR" altLang="en-US" b="1" dirty="0" err="1"/>
              <a:t>잔차</a:t>
            </a:r>
            <a:r>
              <a:rPr lang="en-US" altLang="ko-KR" b="1" dirty="0"/>
              <a:t>(residual)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잔차를</a:t>
            </a:r>
            <a:r>
              <a:rPr lang="ko-KR" altLang="en-US" dirty="0"/>
              <a:t> 최소화해준다는 의미에서 </a:t>
            </a:r>
            <a:r>
              <a:rPr lang="en-US" altLang="ko-KR" dirty="0"/>
              <a:t>Resnet</a:t>
            </a:r>
            <a:r>
              <a:rPr lang="ko-KR" altLang="en-US" dirty="0"/>
              <a:t>이라 </a:t>
            </a:r>
            <a:r>
              <a:rPr lang="ko-KR" altLang="en-US" dirty="0" err="1"/>
              <a:t>이름지어졌다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2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43100" y="1363980"/>
            <a:ext cx="7263130" cy="284744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88900">
              <a:spcBef>
                <a:spcPts val="1060"/>
              </a:spcBef>
            </a:pPr>
            <a:r>
              <a:rPr sz="2400" b="1" spc="-325" dirty="0">
                <a:latin typeface="Malgun Gothic"/>
                <a:cs typeface="Malgun Gothic"/>
              </a:rPr>
              <a:t>입력이미지 </a:t>
            </a:r>
            <a:r>
              <a:rPr sz="2400" b="1" dirty="0">
                <a:latin typeface="Arial"/>
                <a:cs typeface="Arial"/>
              </a:rPr>
              <a:t>- </a:t>
            </a:r>
            <a:r>
              <a:rPr sz="2400" b="1" spc="-325" dirty="0">
                <a:latin typeface="Malgun Gothic"/>
                <a:cs typeface="Malgun Gothic"/>
              </a:rPr>
              <a:t>후보영역 추출 </a:t>
            </a:r>
            <a:r>
              <a:rPr sz="2400" b="1" dirty="0">
                <a:latin typeface="Arial"/>
                <a:cs typeface="Arial"/>
              </a:rPr>
              <a:t>- CNN </a:t>
            </a:r>
            <a:r>
              <a:rPr sz="2400" b="1" spc="-325" dirty="0">
                <a:latin typeface="Malgun Gothic"/>
                <a:cs typeface="Malgun Gothic"/>
              </a:rPr>
              <a:t>특징계산 </a:t>
            </a:r>
            <a:r>
              <a:rPr sz="2400" b="1" dirty="0">
                <a:latin typeface="Arial"/>
                <a:cs typeface="Arial"/>
              </a:rPr>
              <a:t>- </a:t>
            </a:r>
            <a:r>
              <a:rPr sz="2400" b="1" spc="-325" dirty="0">
                <a:latin typeface="Malgun Gothic"/>
                <a:cs typeface="Malgun Gothic"/>
              </a:rPr>
              <a:t>영역</a:t>
            </a:r>
            <a:r>
              <a:rPr sz="2400" b="1" spc="-175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분류</a:t>
            </a:r>
            <a:endParaRPr sz="2400" dirty="0">
              <a:latin typeface="Malgun Gothic"/>
              <a:cs typeface="Malgun Gothic"/>
            </a:endParaRPr>
          </a:p>
          <a:p>
            <a:pPr marL="190500" indent="-177800">
              <a:spcBef>
                <a:spcPts val="720"/>
              </a:spcBef>
              <a:buChar char="•"/>
              <a:tabLst>
                <a:tab pos="190500" algn="l"/>
              </a:tabLst>
            </a:pPr>
            <a:r>
              <a:rPr spc="-5" dirty="0">
                <a:latin typeface="Arial"/>
                <a:cs typeface="Arial"/>
              </a:rPr>
              <a:t>Fast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R-CNN</a:t>
            </a:r>
            <a:endParaRPr lang="en-US" dirty="0">
              <a:latin typeface="Arial"/>
              <a:cs typeface="Arial"/>
            </a:endParaRPr>
          </a:p>
          <a:p>
            <a:pPr marL="12700">
              <a:spcBef>
                <a:spcPts val="720"/>
              </a:spcBef>
              <a:tabLst>
                <a:tab pos="190500" algn="l"/>
              </a:tabLst>
            </a:pPr>
            <a:r>
              <a:rPr lang="en-US" dirty="0">
                <a:latin typeface="Arial"/>
                <a:cs typeface="Arial"/>
              </a:rPr>
              <a:t> -</a:t>
            </a:r>
            <a:r>
              <a:rPr lang="ko-KR" altLang="en-US" dirty="0">
                <a:latin typeface="Arial"/>
                <a:cs typeface="Arial"/>
              </a:rPr>
              <a:t>모든 일을 하나의 </a:t>
            </a:r>
            <a:r>
              <a:rPr lang="en-US" altLang="ko-KR" dirty="0">
                <a:latin typeface="Arial"/>
                <a:cs typeface="Arial"/>
              </a:rPr>
              <a:t>CNN</a:t>
            </a:r>
            <a:r>
              <a:rPr lang="ko-KR" altLang="en-US" dirty="0">
                <a:latin typeface="Arial"/>
                <a:cs typeface="Arial"/>
              </a:rPr>
              <a:t>에서 처리하기 때문에 엄청 빠름</a:t>
            </a:r>
            <a:endParaRPr dirty="0">
              <a:latin typeface="Arial"/>
              <a:cs typeface="Arial"/>
            </a:endParaRPr>
          </a:p>
          <a:p>
            <a:pPr marL="571500" lvl="1" indent="-177800">
              <a:spcBef>
                <a:spcPts val="840"/>
              </a:spcBef>
              <a:buChar char="‣"/>
              <a:tabLst>
                <a:tab pos="571500" algn="l"/>
              </a:tabLst>
            </a:pPr>
            <a:r>
              <a:rPr sz="1600" spc="-40" dirty="0">
                <a:latin typeface="Arial"/>
                <a:cs typeface="Arial"/>
              </a:rPr>
              <a:t>R-CNN</a:t>
            </a:r>
            <a:r>
              <a:rPr sz="1600" spc="-40" dirty="0">
                <a:latin typeface="Gulim"/>
                <a:cs typeface="Gulim"/>
              </a:rPr>
              <a:t>의 </a:t>
            </a:r>
            <a:r>
              <a:rPr sz="1600" spc="-220" dirty="0">
                <a:latin typeface="Gulim"/>
                <a:cs typeface="Gulim"/>
              </a:rPr>
              <a:t>시간문제를 개선한</a:t>
            </a:r>
            <a:r>
              <a:rPr sz="1600" spc="-32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방법</a:t>
            </a:r>
            <a:endParaRPr sz="1600" dirty="0">
              <a:latin typeface="Gulim"/>
              <a:cs typeface="Gulim"/>
            </a:endParaRPr>
          </a:p>
          <a:p>
            <a:pPr marL="952500" lvl="2" indent="-177800">
              <a:spcBef>
                <a:spcPts val="380"/>
              </a:spcBef>
              <a:buFont typeface="MS UI Gothic"/>
              <a:buChar char="✓"/>
              <a:tabLst>
                <a:tab pos="952500" algn="l"/>
              </a:tabLst>
            </a:pPr>
            <a:r>
              <a:rPr sz="1400" dirty="0">
                <a:latin typeface="Arial"/>
                <a:cs typeface="Arial"/>
              </a:rPr>
              <a:t>ROI Pooling </a:t>
            </a:r>
            <a:r>
              <a:rPr sz="1400" spc="-190" dirty="0">
                <a:latin typeface="Gulim"/>
                <a:cs typeface="Gulim"/>
              </a:rPr>
              <a:t>이라는 계층</a:t>
            </a:r>
            <a:r>
              <a:rPr sz="1400" spc="-26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도입</a:t>
            </a:r>
            <a:endParaRPr sz="1400" dirty="0">
              <a:latin typeface="Gulim"/>
              <a:cs typeface="Gulim"/>
            </a:endParaRPr>
          </a:p>
          <a:p>
            <a:pPr marL="952500" lvl="2" indent="-177800">
              <a:spcBef>
                <a:spcPts val="320"/>
              </a:spcBef>
              <a:buFont typeface="MS UI Gothic"/>
              <a:buChar char="✓"/>
              <a:tabLst>
                <a:tab pos="952500" algn="l"/>
              </a:tabLst>
            </a:pPr>
            <a:r>
              <a:rPr sz="1400" spc="-80" dirty="0">
                <a:latin typeface="Arial"/>
                <a:cs typeface="Arial"/>
              </a:rPr>
              <a:t>CNN</a:t>
            </a:r>
            <a:r>
              <a:rPr sz="1400" spc="-80" dirty="0">
                <a:latin typeface="Gulim"/>
                <a:cs typeface="Gulim"/>
              </a:rPr>
              <a:t>에서 </a:t>
            </a:r>
            <a:r>
              <a:rPr sz="1400" spc="-190" dirty="0">
                <a:latin typeface="Gulim"/>
                <a:cs typeface="Gulim"/>
              </a:rPr>
              <a:t>얻어진 특징지도 </a:t>
            </a:r>
            <a:r>
              <a:rPr sz="1400" dirty="0">
                <a:latin typeface="Arial"/>
                <a:cs typeface="Arial"/>
              </a:rPr>
              <a:t>( </a:t>
            </a:r>
            <a:r>
              <a:rPr sz="1400" spc="-5" dirty="0">
                <a:latin typeface="Arial"/>
                <a:cs typeface="Arial"/>
              </a:rPr>
              <a:t>Feature </a:t>
            </a:r>
            <a:r>
              <a:rPr sz="1400" dirty="0">
                <a:latin typeface="Arial"/>
                <a:cs typeface="Arial"/>
              </a:rPr>
              <a:t>map )</a:t>
            </a:r>
            <a:r>
              <a:rPr sz="1400" spc="350" dirty="0">
                <a:latin typeface="Arial"/>
                <a:cs typeface="Arial"/>
              </a:rPr>
              <a:t> </a:t>
            </a:r>
            <a:r>
              <a:rPr sz="1400" spc="-190" dirty="0">
                <a:latin typeface="Gulim"/>
                <a:cs typeface="Gulim"/>
              </a:rPr>
              <a:t>의 일부영역으로 부터 정규화된 특징을 추출</a:t>
            </a:r>
            <a:endParaRPr sz="1400" dirty="0">
              <a:latin typeface="Gulim"/>
              <a:cs typeface="Gulim"/>
            </a:endParaRPr>
          </a:p>
          <a:p>
            <a:pPr marL="952500" marR="5080" lvl="2" indent="-177800">
              <a:lnSpc>
                <a:spcPct val="116100"/>
              </a:lnSpc>
              <a:spcBef>
                <a:spcPts val="50"/>
              </a:spcBef>
              <a:buFont typeface="MS UI Gothic"/>
              <a:buChar char="✓"/>
              <a:tabLst>
                <a:tab pos="952500" algn="l"/>
              </a:tabLst>
            </a:pPr>
            <a:r>
              <a:rPr sz="1400" spc="-5" dirty="0">
                <a:latin typeface="Arial"/>
                <a:cs typeface="Arial"/>
              </a:rPr>
              <a:t>Fast </a:t>
            </a:r>
            <a:r>
              <a:rPr sz="1400" spc="-35" dirty="0">
                <a:latin typeface="Arial"/>
                <a:cs typeface="Arial"/>
              </a:rPr>
              <a:t>R-CNN</a:t>
            </a:r>
            <a:r>
              <a:rPr sz="1400" spc="-35" dirty="0">
                <a:latin typeface="Gulim"/>
                <a:cs typeface="Gulim"/>
              </a:rPr>
              <a:t>은 </a:t>
            </a:r>
            <a:r>
              <a:rPr sz="1400" spc="-190" dirty="0">
                <a:latin typeface="Gulim"/>
                <a:cs typeface="Gulim"/>
              </a:rPr>
              <a:t>각 </a:t>
            </a:r>
            <a:r>
              <a:rPr sz="1400" dirty="0">
                <a:latin typeface="Arial"/>
                <a:cs typeface="Arial"/>
              </a:rPr>
              <a:t>RP(Region Proposal) </a:t>
            </a:r>
            <a:r>
              <a:rPr sz="1400" spc="-190" dirty="0">
                <a:latin typeface="Gulim"/>
                <a:cs typeface="Gulim"/>
              </a:rPr>
              <a:t>에 </a:t>
            </a:r>
            <a:r>
              <a:rPr sz="1400" spc="-50" dirty="0">
                <a:latin typeface="Arial"/>
                <a:cs typeface="Arial"/>
              </a:rPr>
              <a:t>CNN</a:t>
            </a:r>
            <a:r>
              <a:rPr sz="1400" spc="-50" dirty="0">
                <a:latin typeface="Gulim"/>
                <a:cs typeface="Gulim"/>
              </a:rPr>
              <a:t>을 </a:t>
            </a:r>
            <a:r>
              <a:rPr sz="1400" spc="-190" dirty="0">
                <a:latin typeface="Gulim"/>
                <a:cs typeface="Gulim"/>
              </a:rPr>
              <a:t>반복적으로 적용하는 </a:t>
            </a:r>
            <a:r>
              <a:rPr sz="1400" spc="-130" dirty="0">
                <a:latin typeface="Gulim"/>
                <a:cs typeface="Gulim"/>
              </a:rPr>
              <a:t>대신</a:t>
            </a:r>
            <a:r>
              <a:rPr sz="1400" spc="-130" dirty="0">
                <a:latin typeface="Arial"/>
                <a:cs typeface="Arial"/>
              </a:rPr>
              <a:t>,  </a:t>
            </a:r>
            <a:r>
              <a:rPr sz="1400" spc="-190" dirty="0">
                <a:latin typeface="Gulim"/>
                <a:cs typeface="Gulim"/>
              </a:rPr>
              <a:t>입력영상에 </a:t>
            </a:r>
            <a:r>
              <a:rPr sz="1400" spc="-50" dirty="0">
                <a:latin typeface="Arial"/>
                <a:cs typeface="Arial"/>
              </a:rPr>
              <a:t>CNN</a:t>
            </a:r>
            <a:r>
              <a:rPr sz="1400" spc="-50" dirty="0">
                <a:latin typeface="Gulim"/>
                <a:cs typeface="Gulim"/>
              </a:rPr>
              <a:t>을 </a:t>
            </a:r>
            <a:r>
              <a:rPr sz="1400" spc="-190" dirty="0">
                <a:latin typeface="Gulim"/>
                <a:cs typeface="Gulim"/>
              </a:rPr>
              <a:t>한번만 적용하고 </a:t>
            </a:r>
            <a:r>
              <a:rPr sz="1400" dirty="0">
                <a:latin typeface="Arial"/>
                <a:cs typeface="Arial"/>
              </a:rPr>
              <a:t>RIO Pooling </a:t>
            </a:r>
            <a:r>
              <a:rPr sz="1400" spc="-190" dirty="0">
                <a:latin typeface="Gulim"/>
                <a:cs typeface="Gulim"/>
              </a:rPr>
              <a:t>으로 객체를 판별하기 위한 특징을 추출  </a:t>
            </a:r>
            <a:r>
              <a:rPr sz="1400" dirty="0">
                <a:latin typeface="Arial"/>
                <a:cs typeface="Arial"/>
              </a:rPr>
              <a:t>( R-CNN </a:t>
            </a:r>
            <a:r>
              <a:rPr sz="1400" spc="-190" dirty="0">
                <a:latin typeface="Gulim"/>
                <a:cs typeface="Gulim"/>
              </a:rPr>
              <a:t>에 비해서 시간단축</a:t>
            </a:r>
            <a:r>
              <a:rPr sz="1400" spc="-155" dirty="0">
                <a:latin typeface="Gulim"/>
                <a:cs typeface="Gulim"/>
              </a:rPr>
              <a:t> </a:t>
            </a:r>
            <a:r>
              <a:rPr sz="1400"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43100" y="1363980"/>
            <a:ext cx="5374640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88900">
              <a:spcBef>
                <a:spcPts val="1060"/>
              </a:spcBef>
            </a:pPr>
            <a:r>
              <a:rPr sz="2400" b="1" spc="-5" dirty="0">
                <a:latin typeface="Arial"/>
                <a:cs typeface="Arial"/>
              </a:rPr>
              <a:t>Fast </a:t>
            </a:r>
            <a:r>
              <a:rPr sz="2400" b="1" dirty="0">
                <a:latin typeface="Arial"/>
                <a:cs typeface="Arial"/>
              </a:rPr>
              <a:t>R-CNN </a:t>
            </a:r>
            <a:r>
              <a:rPr sz="2400" b="1" spc="-325" dirty="0">
                <a:latin typeface="Malgun Gothic"/>
                <a:cs typeface="Malgun Gothic"/>
              </a:rPr>
              <a:t>의</a:t>
            </a:r>
            <a:r>
              <a:rPr sz="2400" b="1" spc="-195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문제점</a:t>
            </a:r>
            <a:endParaRPr sz="2400" dirty="0">
              <a:latin typeface="Malgun Gothic"/>
              <a:cs typeface="Malgun Gothic"/>
            </a:endParaRPr>
          </a:p>
          <a:p>
            <a:pPr marL="190500" indent="-177800">
              <a:spcBef>
                <a:spcPts val="720"/>
              </a:spcBef>
              <a:buFont typeface="Arial"/>
              <a:buChar char="•"/>
              <a:tabLst>
                <a:tab pos="190500" algn="l"/>
              </a:tabLst>
            </a:pPr>
            <a:r>
              <a:rPr spc="-245" dirty="0">
                <a:solidFill>
                  <a:schemeClr val="tx2">
                    <a:lumMod val="60000"/>
                    <a:lumOff val="40000"/>
                  </a:schemeClr>
                </a:solidFill>
                <a:latin typeface="Gulim"/>
                <a:cs typeface="Gulim"/>
              </a:rPr>
              <a:t>성능 병목 </a:t>
            </a:r>
            <a:r>
              <a:rPr dirty="0">
                <a:latin typeface="Arial"/>
                <a:cs typeface="Arial"/>
              </a:rPr>
              <a:t>= </a:t>
            </a:r>
            <a:r>
              <a:rPr spc="-245" dirty="0">
                <a:latin typeface="Gulim"/>
                <a:cs typeface="Gulim"/>
              </a:rPr>
              <a:t>바운딩박스를 만드는 </a:t>
            </a:r>
            <a:r>
              <a:rPr dirty="0">
                <a:latin typeface="Arial"/>
                <a:cs typeface="Arial"/>
              </a:rPr>
              <a:t>Region Proposal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단계</a:t>
            </a:r>
            <a:endParaRPr dirty="0">
              <a:latin typeface="Gulim"/>
              <a:cs typeface="Guli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69463" y="3050305"/>
            <a:ext cx="5141137" cy="1808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5551" y="2852503"/>
            <a:ext cx="2393389" cy="219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43101" y="1363980"/>
            <a:ext cx="7941945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88900">
              <a:spcBef>
                <a:spcPts val="1060"/>
              </a:spcBef>
            </a:pPr>
            <a:r>
              <a:rPr sz="2400" b="1" spc="-5" dirty="0">
                <a:latin typeface="Arial"/>
                <a:cs typeface="Arial"/>
              </a:rPr>
              <a:t>Fast </a:t>
            </a:r>
            <a:r>
              <a:rPr sz="2400" b="1" dirty="0">
                <a:latin typeface="Arial"/>
                <a:cs typeface="Arial"/>
              </a:rPr>
              <a:t>R-CNN </a:t>
            </a:r>
            <a:r>
              <a:rPr sz="2400" b="1" spc="-325" dirty="0">
                <a:latin typeface="Malgun Gothic"/>
                <a:cs typeface="Malgun Gothic"/>
              </a:rPr>
              <a:t>의 문제점</a:t>
            </a:r>
            <a:r>
              <a:rPr sz="2400" b="1" spc="-50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해결</a:t>
            </a:r>
            <a:endParaRPr sz="2400" dirty="0">
              <a:latin typeface="Malgun Gothic"/>
              <a:cs typeface="Malgun Gothic"/>
            </a:endParaRPr>
          </a:p>
          <a:p>
            <a:pPr marL="190500" indent="-177800">
              <a:spcBef>
                <a:spcPts val="720"/>
              </a:spcBef>
              <a:buChar char="•"/>
              <a:tabLst>
                <a:tab pos="190500" algn="l"/>
              </a:tabLst>
            </a:pPr>
            <a:r>
              <a:rPr dirty="0">
                <a:latin typeface="Arial"/>
                <a:cs typeface="Arial"/>
              </a:rPr>
              <a:t>Region Proposal </a:t>
            </a:r>
            <a:r>
              <a:rPr spc="-245" dirty="0">
                <a:latin typeface="Gulim"/>
                <a:cs typeface="Gulim"/>
              </a:rPr>
              <a:t>단계를 </a:t>
            </a:r>
            <a:r>
              <a:rPr spc="-65" dirty="0">
                <a:latin typeface="Arial"/>
                <a:cs typeface="Arial"/>
              </a:rPr>
              <a:t>CNN</a:t>
            </a:r>
            <a:r>
              <a:rPr spc="-65" dirty="0">
                <a:latin typeface="Gulim"/>
                <a:cs typeface="Gulim"/>
              </a:rPr>
              <a:t>에 </a:t>
            </a:r>
            <a:r>
              <a:rPr spc="-245" dirty="0">
                <a:latin typeface="Gulim"/>
                <a:cs typeface="Gulim"/>
              </a:rPr>
              <a:t>포함시켜 병목을 </a:t>
            </a:r>
            <a:r>
              <a:rPr spc="-165" dirty="0">
                <a:latin typeface="Gulim"/>
                <a:cs typeface="Gulim"/>
              </a:rPr>
              <a:t>해결</a:t>
            </a:r>
            <a:r>
              <a:rPr spc="-165" dirty="0">
                <a:latin typeface="Arial"/>
                <a:cs typeface="Arial"/>
              </a:rPr>
              <a:t>. </a:t>
            </a:r>
            <a:r>
              <a:rPr dirty="0">
                <a:latin typeface="Arial"/>
                <a:cs typeface="Arial"/>
              </a:rPr>
              <a:t>= </a:t>
            </a:r>
            <a:r>
              <a:rPr b="1" spc="-5" dirty="0">
                <a:latin typeface="Arial"/>
                <a:cs typeface="Arial"/>
              </a:rPr>
              <a:t>Faster </a:t>
            </a:r>
            <a:r>
              <a:rPr b="1" dirty="0">
                <a:latin typeface="Arial"/>
                <a:cs typeface="Arial"/>
              </a:rPr>
              <a:t>R-CNN</a:t>
            </a:r>
            <a:r>
              <a:rPr b="1" spc="185" dirty="0">
                <a:latin typeface="Arial"/>
                <a:cs typeface="Arial"/>
              </a:rPr>
              <a:t> </a:t>
            </a:r>
            <a:r>
              <a:rPr b="1" spc="-245" dirty="0">
                <a:latin typeface="Malgun Gothic"/>
                <a:cs typeface="Malgun Gothic"/>
              </a:rPr>
              <a:t>알고리즘</a:t>
            </a:r>
            <a:endParaRPr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69463" y="3050305"/>
            <a:ext cx="5141137" cy="1808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5551" y="2852813"/>
            <a:ext cx="4145915" cy="2197100"/>
          </a:xfrm>
          <a:custGeom>
            <a:avLst/>
            <a:gdLst/>
            <a:ahLst/>
            <a:cxnLst/>
            <a:rect l="l" t="t" r="r" b="b"/>
            <a:pathLst>
              <a:path w="4145915" h="2197100">
                <a:moveTo>
                  <a:pt x="41492" y="2184400"/>
                </a:moveTo>
                <a:lnTo>
                  <a:pt x="12301" y="2184400"/>
                </a:lnTo>
                <a:lnTo>
                  <a:pt x="11103" y="2197100"/>
                </a:lnTo>
                <a:lnTo>
                  <a:pt x="37528" y="2197100"/>
                </a:lnTo>
                <a:lnTo>
                  <a:pt x="41492" y="2184400"/>
                </a:lnTo>
                <a:close/>
              </a:path>
              <a:path w="4145915" h="2197100">
                <a:moveTo>
                  <a:pt x="61368" y="2184400"/>
                </a:moveTo>
                <a:lnTo>
                  <a:pt x="41492" y="2184400"/>
                </a:lnTo>
                <a:lnTo>
                  <a:pt x="46451" y="2197100"/>
                </a:lnTo>
                <a:lnTo>
                  <a:pt x="57176" y="2197100"/>
                </a:lnTo>
                <a:lnTo>
                  <a:pt x="61368" y="2184400"/>
                </a:lnTo>
                <a:close/>
              </a:path>
              <a:path w="4145915" h="2197100">
                <a:moveTo>
                  <a:pt x="102022" y="2184400"/>
                </a:moveTo>
                <a:lnTo>
                  <a:pt x="72710" y="2184400"/>
                </a:lnTo>
                <a:lnTo>
                  <a:pt x="70582" y="2197100"/>
                </a:lnTo>
                <a:lnTo>
                  <a:pt x="112006" y="2197100"/>
                </a:lnTo>
                <a:lnTo>
                  <a:pt x="102022" y="2184400"/>
                </a:lnTo>
                <a:close/>
              </a:path>
              <a:path w="4145915" h="2197100">
                <a:moveTo>
                  <a:pt x="163720" y="2184400"/>
                </a:moveTo>
                <a:lnTo>
                  <a:pt x="121163" y="2184400"/>
                </a:lnTo>
                <a:lnTo>
                  <a:pt x="119029" y="2197100"/>
                </a:lnTo>
                <a:lnTo>
                  <a:pt x="159139" y="2197100"/>
                </a:lnTo>
                <a:lnTo>
                  <a:pt x="163720" y="2184400"/>
                </a:lnTo>
                <a:close/>
              </a:path>
              <a:path w="4145915" h="2197100">
                <a:moveTo>
                  <a:pt x="225952" y="2159000"/>
                </a:moveTo>
                <a:lnTo>
                  <a:pt x="201886" y="2159000"/>
                </a:lnTo>
                <a:lnTo>
                  <a:pt x="196203" y="2171700"/>
                </a:lnTo>
                <a:lnTo>
                  <a:pt x="14315" y="2171700"/>
                </a:lnTo>
                <a:lnTo>
                  <a:pt x="14315" y="2184400"/>
                </a:lnTo>
                <a:lnTo>
                  <a:pt x="165948" y="2184400"/>
                </a:lnTo>
                <a:lnTo>
                  <a:pt x="165405" y="2197100"/>
                </a:lnTo>
                <a:lnTo>
                  <a:pt x="191452" y="2197100"/>
                </a:lnTo>
                <a:lnTo>
                  <a:pt x="203919" y="2184400"/>
                </a:lnTo>
                <a:lnTo>
                  <a:pt x="219360" y="2171700"/>
                </a:lnTo>
                <a:lnTo>
                  <a:pt x="222021" y="2168627"/>
                </a:lnTo>
                <a:lnTo>
                  <a:pt x="225952" y="2159000"/>
                </a:lnTo>
                <a:close/>
              </a:path>
              <a:path w="4145915" h="2197100">
                <a:moveTo>
                  <a:pt x="213878" y="2184400"/>
                </a:moveTo>
                <a:lnTo>
                  <a:pt x="204900" y="2184400"/>
                </a:lnTo>
                <a:lnTo>
                  <a:pt x="204235" y="2197100"/>
                </a:lnTo>
                <a:lnTo>
                  <a:pt x="206987" y="2197100"/>
                </a:lnTo>
                <a:lnTo>
                  <a:pt x="213878" y="2184400"/>
                </a:lnTo>
                <a:close/>
              </a:path>
              <a:path w="4145915" h="2197100">
                <a:moveTo>
                  <a:pt x="251260" y="2184400"/>
                </a:moveTo>
                <a:lnTo>
                  <a:pt x="228398" y="2184400"/>
                </a:lnTo>
                <a:lnTo>
                  <a:pt x="222299" y="2197100"/>
                </a:lnTo>
                <a:lnTo>
                  <a:pt x="253687" y="2197100"/>
                </a:lnTo>
                <a:lnTo>
                  <a:pt x="251260" y="2184400"/>
                </a:lnTo>
                <a:close/>
              </a:path>
              <a:path w="4145915" h="2197100">
                <a:moveTo>
                  <a:pt x="317917" y="2184400"/>
                </a:moveTo>
                <a:lnTo>
                  <a:pt x="259090" y="2184400"/>
                </a:lnTo>
                <a:lnTo>
                  <a:pt x="258702" y="2197100"/>
                </a:lnTo>
                <a:lnTo>
                  <a:pt x="310621" y="2197100"/>
                </a:lnTo>
                <a:lnTo>
                  <a:pt x="317917" y="2184400"/>
                </a:lnTo>
                <a:close/>
              </a:path>
              <a:path w="4145915" h="2197100">
                <a:moveTo>
                  <a:pt x="333242" y="2184400"/>
                </a:moveTo>
                <a:lnTo>
                  <a:pt x="317958" y="2184400"/>
                </a:lnTo>
                <a:lnTo>
                  <a:pt x="315988" y="2197100"/>
                </a:lnTo>
                <a:lnTo>
                  <a:pt x="328949" y="2197100"/>
                </a:lnTo>
                <a:lnTo>
                  <a:pt x="333242" y="2184400"/>
                </a:lnTo>
                <a:close/>
              </a:path>
              <a:path w="4145915" h="2197100">
                <a:moveTo>
                  <a:pt x="366626" y="2184400"/>
                </a:moveTo>
                <a:lnTo>
                  <a:pt x="345672" y="2184400"/>
                </a:lnTo>
                <a:lnTo>
                  <a:pt x="340065" y="2197100"/>
                </a:lnTo>
                <a:lnTo>
                  <a:pt x="359344" y="2197100"/>
                </a:lnTo>
                <a:lnTo>
                  <a:pt x="366626" y="2184400"/>
                </a:lnTo>
                <a:close/>
              </a:path>
              <a:path w="4145915" h="2197100">
                <a:moveTo>
                  <a:pt x="379011" y="2184400"/>
                </a:moveTo>
                <a:lnTo>
                  <a:pt x="367540" y="2184400"/>
                </a:lnTo>
                <a:lnTo>
                  <a:pt x="364643" y="2197100"/>
                </a:lnTo>
                <a:lnTo>
                  <a:pt x="370979" y="2197100"/>
                </a:lnTo>
                <a:lnTo>
                  <a:pt x="379011" y="2184400"/>
                </a:lnTo>
                <a:close/>
              </a:path>
              <a:path w="4145915" h="2197100">
                <a:moveTo>
                  <a:pt x="421525" y="2184400"/>
                </a:moveTo>
                <a:lnTo>
                  <a:pt x="379011" y="2184400"/>
                </a:lnTo>
                <a:lnTo>
                  <a:pt x="378993" y="2197100"/>
                </a:lnTo>
                <a:lnTo>
                  <a:pt x="416551" y="2197100"/>
                </a:lnTo>
                <a:lnTo>
                  <a:pt x="421525" y="2184400"/>
                </a:lnTo>
                <a:close/>
              </a:path>
              <a:path w="4145915" h="2197100">
                <a:moveTo>
                  <a:pt x="466662" y="2184400"/>
                </a:moveTo>
                <a:lnTo>
                  <a:pt x="426055" y="2184400"/>
                </a:lnTo>
                <a:lnTo>
                  <a:pt x="426603" y="2197100"/>
                </a:lnTo>
                <a:lnTo>
                  <a:pt x="457899" y="2197100"/>
                </a:lnTo>
                <a:lnTo>
                  <a:pt x="466662" y="2184400"/>
                </a:lnTo>
                <a:close/>
              </a:path>
              <a:path w="4145915" h="2197100">
                <a:moveTo>
                  <a:pt x="474984" y="2181046"/>
                </a:moveTo>
                <a:lnTo>
                  <a:pt x="472960" y="2184400"/>
                </a:lnTo>
                <a:lnTo>
                  <a:pt x="461821" y="2197100"/>
                </a:lnTo>
                <a:lnTo>
                  <a:pt x="487733" y="2197100"/>
                </a:lnTo>
                <a:lnTo>
                  <a:pt x="499313" y="2184400"/>
                </a:lnTo>
                <a:lnTo>
                  <a:pt x="474244" y="2184400"/>
                </a:lnTo>
                <a:lnTo>
                  <a:pt x="474984" y="2181046"/>
                </a:lnTo>
                <a:close/>
              </a:path>
              <a:path w="4145915" h="2197100">
                <a:moveTo>
                  <a:pt x="520090" y="2184400"/>
                </a:moveTo>
                <a:lnTo>
                  <a:pt x="507324" y="2184400"/>
                </a:lnTo>
                <a:lnTo>
                  <a:pt x="496923" y="2197100"/>
                </a:lnTo>
                <a:lnTo>
                  <a:pt x="519605" y="2197100"/>
                </a:lnTo>
                <a:lnTo>
                  <a:pt x="520090" y="2184400"/>
                </a:lnTo>
                <a:close/>
              </a:path>
              <a:path w="4145915" h="2197100">
                <a:moveTo>
                  <a:pt x="562223" y="2184400"/>
                </a:moveTo>
                <a:lnTo>
                  <a:pt x="542702" y="2184400"/>
                </a:lnTo>
                <a:lnTo>
                  <a:pt x="538036" y="2197100"/>
                </a:lnTo>
                <a:lnTo>
                  <a:pt x="558962" y="2197100"/>
                </a:lnTo>
                <a:lnTo>
                  <a:pt x="562223" y="2184400"/>
                </a:lnTo>
                <a:close/>
              </a:path>
              <a:path w="4145915" h="2197100">
                <a:moveTo>
                  <a:pt x="612734" y="2184400"/>
                </a:moveTo>
                <a:lnTo>
                  <a:pt x="574465" y="2184400"/>
                </a:lnTo>
                <a:lnTo>
                  <a:pt x="575845" y="2197100"/>
                </a:lnTo>
                <a:lnTo>
                  <a:pt x="607927" y="2197100"/>
                </a:lnTo>
                <a:lnTo>
                  <a:pt x="612734" y="2184400"/>
                </a:lnTo>
                <a:close/>
              </a:path>
              <a:path w="4145915" h="2197100">
                <a:moveTo>
                  <a:pt x="701414" y="2184400"/>
                </a:moveTo>
                <a:lnTo>
                  <a:pt x="630828" y="2184400"/>
                </a:lnTo>
                <a:lnTo>
                  <a:pt x="628277" y="2197100"/>
                </a:lnTo>
                <a:lnTo>
                  <a:pt x="688903" y="2197100"/>
                </a:lnTo>
                <a:lnTo>
                  <a:pt x="701414" y="2184400"/>
                </a:lnTo>
                <a:close/>
              </a:path>
              <a:path w="4145915" h="2197100">
                <a:moveTo>
                  <a:pt x="717956" y="2171700"/>
                </a:moveTo>
                <a:lnTo>
                  <a:pt x="711561" y="2184400"/>
                </a:lnTo>
                <a:lnTo>
                  <a:pt x="707707" y="2197100"/>
                </a:lnTo>
                <a:lnTo>
                  <a:pt x="728327" y="2197100"/>
                </a:lnTo>
                <a:lnTo>
                  <a:pt x="728795" y="2184400"/>
                </a:lnTo>
                <a:lnTo>
                  <a:pt x="714198" y="2184400"/>
                </a:lnTo>
                <a:lnTo>
                  <a:pt x="717956" y="2171700"/>
                </a:lnTo>
                <a:close/>
              </a:path>
              <a:path w="4145915" h="2197100">
                <a:moveTo>
                  <a:pt x="730557" y="2184400"/>
                </a:moveTo>
                <a:lnTo>
                  <a:pt x="728795" y="2184400"/>
                </a:lnTo>
                <a:lnTo>
                  <a:pt x="728327" y="2197100"/>
                </a:lnTo>
                <a:lnTo>
                  <a:pt x="731840" y="2194489"/>
                </a:lnTo>
                <a:lnTo>
                  <a:pt x="730557" y="2184400"/>
                </a:lnTo>
                <a:close/>
              </a:path>
              <a:path w="4145915" h="2197100">
                <a:moveTo>
                  <a:pt x="731840" y="2194489"/>
                </a:moveTo>
                <a:lnTo>
                  <a:pt x="728327" y="2197100"/>
                </a:lnTo>
                <a:lnTo>
                  <a:pt x="732172" y="2197100"/>
                </a:lnTo>
                <a:lnTo>
                  <a:pt x="731840" y="2194489"/>
                </a:lnTo>
                <a:close/>
              </a:path>
              <a:path w="4145915" h="2197100">
                <a:moveTo>
                  <a:pt x="773027" y="2184400"/>
                </a:moveTo>
                <a:lnTo>
                  <a:pt x="750427" y="2184400"/>
                </a:lnTo>
                <a:lnTo>
                  <a:pt x="746409" y="2197100"/>
                </a:lnTo>
                <a:lnTo>
                  <a:pt x="777942" y="2197100"/>
                </a:lnTo>
                <a:lnTo>
                  <a:pt x="773027" y="2184400"/>
                </a:lnTo>
                <a:close/>
              </a:path>
              <a:path w="4145915" h="2197100">
                <a:moveTo>
                  <a:pt x="840545" y="2184400"/>
                </a:moveTo>
                <a:lnTo>
                  <a:pt x="782482" y="2184400"/>
                </a:lnTo>
                <a:lnTo>
                  <a:pt x="783435" y="2197100"/>
                </a:lnTo>
                <a:lnTo>
                  <a:pt x="835450" y="2197100"/>
                </a:lnTo>
                <a:lnTo>
                  <a:pt x="840545" y="2184400"/>
                </a:lnTo>
                <a:close/>
              </a:path>
              <a:path w="4145915" h="2197100">
                <a:moveTo>
                  <a:pt x="856971" y="2184400"/>
                </a:moveTo>
                <a:lnTo>
                  <a:pt x="841153" y="2184400"/>
                </a:lnTo>
                <a:lnTo>
                  <a:pt x="840162" y="2197100"/>
                </a:lnTo>
                <a:lnTo>
                  <a:pt x="854232" y="2197100"/>
                </a:lnTo>
                <a:lnTo>
                  <a:pt x="856971" y="2184400"/>
                </a:lnTo>
                <a:close/>
              </a:path>
              <a:path w="4145915" h="2197100">
                <a:moveTo>
                  <a:pt x="891292" y="2184400"/>
                </a:moveTo>
                <a:lnTo>
                  <a:pt x="869232" y="2184400"/>
                </a:lnTo>
                <a:lnTo>
                  <a:pt x="865061" y="2197100"/>
                </a:lnTo>
                <a:lnTo>
                  <a:pt x="883630" y="2197100"/>
                </a:lnTo>
                <a:lnTo>
                  <a:pt x="890118" y="2190954"/>
                </a:lnTo>
                <a:lnTo>
                  <a:pt x="891292" y="2184400"/>
                </a:lnTo>
                <a:close/>
              </a:path>
              <a:path w="4145915" h="2197100">
                <a:moveTo>
                  <a:pt x="902977" y="2184400"/>
                </a:moveTo>
                <a:lnTo>
                  <a:pt x="897037" y="2184400"/>
                </a:lnTo>
                <a:lnTo>
                  <a:pt x="890118" y="2190954"/>
                </a:lnTo>
                <a:lnTo>
                  <a:pt x="889017" y="2197100"/>
                </a:lnTo>
                <a:lnTo>
                  <a:pt x="896142" y="2197100"/>
                </a:lnTo>
                <a:lnTo>
                  <a:pt x="902977" y="2184400"/>
                </a:lnTo>
                <a:close/>
              </a:path>
              <a:path w="4145915" h="2197100">
                <a:moveTo>
                  <a:pt x="943961" y="2184400"/>
                </a:moveTo>
                <a:lnTo>
                  <a:pt x="902977" y="2184400"/>
                </a:lnTo>
                <a:lnTo>
                  <a:pt x="903894" y="2197100"/>
                </a:lnTo>
                <a:lnTo>
                  <a:pt x="941571" y="2197100"/>
                </a:lnTo>
                <a:lnTo>
                  <a:pt x="943961" y="2184400"/>
                </a:lnTo>
                <a:close/>
              </a:path>
              <a:path w="4145915" h="2197100">
                <a:moveTo>
                  <a:pt x="993993" y="2171700"/>
                </a:moveTo>
                <a:lnTo>
                  <a:pt x="782341" y="2171700"/>
                </a:lnTo>
                <a:lnTo>
                  <a:pt x="782366" y="2184400"/>
                </a:lnTo>
                <a:lnTo>
                  <a:pt x="950022" y="2184400"/>
                </a:lnTo>
                <a:lnTo>
                  <a:pt x="951073" y="2197100"/>
                </a:lnTo>
                <a:lnTo>
                  <a:pt x="982441" y="2197100"/>
                </a:lnTo>
                <a:lnTo>
                  <a:pt x="989386" y="2185970"/>
                </a:lnTo>
                <a:lnTo>
                  <a:pt x="989735" y="2184400"/>
                </a:lnTo>
                <a:lnTo>
                  <a:pt x="993993" y="2171700"/>
                </a:lnTo>
                <a:close/>
              </a:path>
              <a:path w="4145915" h="2197100">
                <a:moveTo>
                  <a:pt x="1004036" y="2184400"/>
                </a:moveTo>
                <a:lnTo>
                  <a:pt x="990366" y="2184400"/>
                </a:lnTo>
                <a:lnTo>
                  <a:pt x="989386" y="2185970"/>
                </a:lnTo>
                <a:lnTo>
                  <a:pt x="986910" y="2197100"/>
                </a:lnTo>
                <a:lnTo>
                  <a:pt x="994443" y="2197100"/>
                </a:lnTo>
                <a:lnTo>
                  <a:pt x="1004036" y="2184400"/>
                </a:lnTo>
                <a:close/>
              </a:path>
              <a:path w="4145915" h="2197100">
                <a:moveTo>
                  <a:pt x="1047624" y="2184400"/>
                </a:moveTo>
                <a:lnTo>
                  <a:pt x="1009662" y="2184400"/>
                </a:lnTo>
                <a:lnTo>
                  <a:pt x="1016704" y="2197100"/>
                </a:lnTo>
                <a:lnTo>
                  <a:pt x="1041895" y="2197100"/>
                </a:lnTo>
                <a:lnTo>
                  <a:pt x="1047624" y="2184400"/>
                </a:lnTo>
                <a:close/>
              </a:path>
              <a:path w="4145915" h="2197100">
                <a:moveTo>
                  <a:pt x="1088055" y="2184400"/>
                </a:moveTo>
                <a:lnTo>
                  <a:pt x="1060811" y="2184400"/>
                </a:lnTo>
                <a:lnTo>
                  <a:pt x="1057417" y="2197100"/>
                </a:lnTo>
                <a:lnTo>
                  <a:pt x="1086622" y="2197100"/>
                </a:lnTo>
                <a:lnTo>
                  <a:pt x="1088055" y="2184400"/>
                </a:lnTo>
                <a:close/>
              </a:path>
              <a:path w="4145915" h="2197100">
                <a:moveTo>
                  <a:pt x="1108236" y="2184400"/>
                </a:moveTo>
                <a:lnTo>
                  <a:pt x="1088055" y="2184400"/>
                </a:lnTo>
                <a:lnTo>
                  <a:pt x="1094938" y="2197100"/>
                </a:lnTo>
                <a:lnTo>
                  <a:pt x="1108443" y="2197100"/>
                </a:lnTo>
                <a:lnTo>
                  <a:pt x="1108236" y="2184400"/>
                </a:lnTo>
                <a:close/>
              </a:path>
              <a:path w="4145915" h="2197100">
                <a:moveTo>
                  <a:pt x="1153254" y="2184400"/>
                </a:moveTo>
                <a:lnTo>
                  <a:pt x="1120028" y="2184400"/>
                </a:lnTo>
                <a:lnTo>
                  <a:pt x="1119346" y="2197100"/>
                </a:lnTo>
                <a:lnTo>
                  <a:pt x="1160340" y="2197100"/>
                </a:lnTo>
                <a:lnTo>
                  <a:pt x="1153254" y="2184400"/>
                </a:lnTo>
                <a:close/>
              </a:path>
              <a:path w="4145915" h="2197100">
                <a:moveTo>
                  <a:pt x="1208717" y="2184400"/>
                </a:moveTo>
                <a:lnTo>
                  <a:pt x="1167272" y="2184400"/>
                </a:lnTo>
                <a:lnTo>
                  <a:pt x="1170853" y="2197100"/>
                </a:lnTo>
                <a:lnTo>
                  <a:pt x="1207626" y="2197100"/>
                </a:lnTo>
                <a:lnTo>
                  <a:pt x="1208717" y="2184400"/>
                </a:lnTo>
                <a:close/>
              </a:path>
              <a:path w="4145915" h="2197100">
                <a:moveTo>
                  <a:pt x="1262895" y="2159000"/>
                </a:moveTo>
                <a:lnTo>
                  <a:pt x="1236474" y="2159000"/>
                </a:lnTo>
                <a:lnTo>
                  <a:pt x="1231692" y="2171700"/>
                </a:lnTo>
                <a:lnTo>
                  <a:pt x="997614" y="2171700"/>
                </a:lnTo>
                <a:lnTo>
                  <a:pt x="997111" y="2184400"/>
                </a:lnTo>
                <a:lnTo>
                  <a:pt x="1212512" y="2184400"/>
                </a:lnTo>
                <a:lnTo>
                  <a:pt x="1213710" y="2197100"/>
                </a:lnTo>
                <a:lnTo>
                  <a:pt x="1242467" y="2197100"/>
                </a:lnTo>
                <a:lnTo>
                  <a:pt x="1250241" y="2184400"/>
                </a:lnTo>
                <a:lnTo>
                  <a:pt x="1258473" y="2172095"/>
                </a:lnTo>
                <a:lnTo>
                  <a:pt x="1262895" y="2159000"/>
                </a:lnTo>
                <a:close/>
              </a:path>
              <a:path w="4145915" h="2197100">
                <a:moveTo>
                  <a:pt x="1280029" y="2159000"/>
                </a:moveTo>
                <a:lnTo>
                  <a:pt x="1263387" y="2159000"/>
                </a:lnTo>
                <a:lnTo>
                  <a:pt x="1258737" y="2171700"/>
                </a:lnTo>
                <a:lnTo>
                  <a:pt x="1258473" y="2172095"/>
                </a:lnTo>
                <a:lnTo>
                  <a:pt x="1254318" y="2184400"/>
                </a:lnTo>
                <a:lnTo>
                  <a:pt x="1248992" y="2197100"/>
                </a:lnTo>
                <a:lnTo>
                  <a:pt x="1277847" y="2197100"/>
                </a:lnTo>
                <a:lnTo>
                  <a:pt x="1282894" y="2184400"/>
                </a:lnTo>
                <a:lnTo>
                  <a:pt x="1401391" y="2184400"/>
                </a:lnTo>
                <a:lnTo>
                  <a:pt x="1404924" y="2171700"/>
                </a:lnTo>
                <a:lnTo>
                  <a:pt x="1273898" y="2171700"/>
                </a:lnTo>
                <a:lnTo>
                  <a:pt x="1280029" y="2159000"/>
                </a:lnTo>
                <a:close/>
              </a:path>
              <a:path w="4145915" h="2197100">
                <a:moveTo>
                  <a:pt x="1305467" y="2184400"/>
                </a:moveTo>
                <a:lnTo>
                  <a:pt x="1292054" y="2184400"/>
                </a:lnTo>
                <a:lnTo>
                  <a:pt x="1287251" y="2197100"/>
                </a:lnTo>
                <a:lnTo>
                  <a:pt x="1307458" y="2197100"/>
                </a:lnTo>
                <a:lnTo>
                  <a:pt x="1305467" y="2184400"/>
                </a:lnTo>
                <a:close/>
              </a:path>
              <a:path w="4145915" h="2197100">
                <a:moveTo>
                  <a:pt x="1347816" y="2184400"/>
                </a:moveTo>
                <a:lnTo>
                  <a:pt x="1328545" y="2184400"/>
                </a:lnTo>
                <a:lnTo>
                  <a:pt x="1326572" y="2197100"/>
                </a:lnTo>
                <a:lnTo>
                  <a:pt x="1345702" y="2197100"/>
                </a:lnTo>
                <a:lnTo>
                  <a:pt x="1347816" y="2184400"/>
                </a:lnTo>
                <a:close/>
              </a:path>
              <a:path w="4145915" h="2197100">
                <a:moveTo>
                  <a:pt x="1398577" y="2184400"/>
                </a:moveTo>
                <a:lnTo>
                  <a:pt x="1360308" y="2184400"/>
                </a:lnTo>
                <a:lnTo>
                  <a:pt x="1362119" y="2197100"/>
                </a:lnTo>
                <a:lnTo>
                  <a:pt x="1395995" y="2197100"/>
                </a:lnTo>
                <a:lnTo>
                  <a:pt x="1398577" y="2184400"/>
                </a:lnTo>
                <a:close/>
              </a:path>
              <a:path w="4145915" h="2197100">
                <a:moveTo>
                  <a:pt x="1485893" y="2184400"/>
                </a:moveTo>
                <a:lnTo>
                  <a:pt x="1416456" y="2184400"/>
                </a:lnTo>
                <a:lnTo>
                  <a:pt x="1416131" y="2197100"/>
                </a:lnTo>
                <a:lnTo>
                  <a:pt x="1478119" y="2197100"/>
                </a:lnTo>
                <a:lnTo>
                  <a:pt x="1485893" y="2184400"/>
                </a:lnTo>
                <a:close/>
              </a:path>
              <a:path w="4145915" h="2197100">
                <a:moveTo>
                  <a:pt x="1514641" y="2171700"/>
                </a:moveTo>
                <a:lnTo>
                  <a:pt x="1498846" y="2171700"/>
                </a:lnTo>
                <a:lnTo>
                  <a:pt x="1497359" y="2184751"/>
                </a:lnTo>
                <a:lnTo>
                  <a:pt x="1495775" y="2197100"/>
                </a:lnTo>
                <a:lnTo>
                  <a:pt x="1511489" y="2197100"/>
                </a:lnTo>
                <a:lnTo>
                  <a:pt x="1512468" y="2184400"/>
                </a:lnTo>
                <a:lnTo>
                  <a:pt x="1514641" y="2171700"/>
                </a:lnTo>
                <a:close/>
              </a:path>
              <a:path w="4145915" h="2197100">
                <a:moveTo>
                  <a:pt x="1522303" y="2159000"/>
                </a:moveTo>
                <a:lnTo>
                  <a:pt x="1517376" y="2159000"/>
                </a:lnTo>
                <a:lnTo>
                  <a:pt x="1517031" y="2171700"/>
                </a:lnTo>
                <a:lnTo>
                  <a:pt x="1514641" y="2171700"/>
                </a:lnTo>
                <a:lnTo>
                  <a:pt x="1512468" y="2184400"/>
                </a:lnTo>
                <a:lnTo>
                  <a:pt x="1511489" y="2197100"/>
                </a:lnTo>
                <a:lnTo>
                  <a:pt x="1519140" y="2197100"/>
                </a:lnTo>
                <a:lnTo>
                  <a:pt x="1519834" y="2196065"/>
                </a:lnTo>
                <a:lnTo>
                  <a:pt x="1515250" y="2184400"/>
                </a:lnTo>
                <a:lnTo>
                  <a:pt x="1512689" y="2184400"/>
                </a:lnTo>
                <a:lnTo>
                  <a:pt x="1518235" y="2171700"/>
                </a:lnTo>
                <a:lnTo>
                  <a:pt x="1522303" y="2159000"/>
                </a:lnTo>
                <a:close/>
              </a:path>
              <a:path w="4145915" h="2197100">
                <a:moveTo>
                  <a:pt x="1519834" y="2196065"/>
                </a:moveTo>
                <a:lnTo>
                  <a:pt x="1519140" y="2197100"/>
                </a:lnTo>
                <a:lnTo>
                  <a:pt x="1520240" y="2197100"/>
                </a:lnTo>
                <a:lnTo>
                  <a:pt x="1519834" y="2196065"/>
                </a:lnTo>
                <a:close/>
              </a:path>
              <a:path w="4145915" h="2197100">
                <a:moveTo>
                  <a:pt x="1571235" y="2184400"/>
                </a:moveTo>
                <a:lnTo>
                  <a:pt x="1532641" y="2184400"/>
                </a:lnTo>
                <a:lnTo>
                  <a:pt x="1541099" y="2197100"/>
                </a:lnTo>
                <a:lnTo>
                  <a:pt x="1567705" y="2197100"/>
                </a:lnTo>
                <a:lnTo>
                  <a:pt x="1571235" y="2184400"/>
                </a:lnTo>
                <a:close/>
              </a:path>
              <a:path w="4145915" h="2197100">
                <a:moveTo>
                  <a:pt x="1611337" y="2184400"/>
                </a:moveTo>
                <a:lnTo>
                  <a:pt x="1584726" y="2184400"/>
                </a:lnTo>
                <a:lnTo>
                  <a:pt x="1581964" y="2197100"/>
                </a:lnTo>
                <a:lnTo>
                  <a:pt x="1611167" y="2197100"/>
                </a:lnTo>
                <a:lnTo>
                  <a:pt x="1611337" y="2184400"/>
                </a:lnTo>
                <a:close/>
              </a:path>
              <a:path w="4145915" h="2197100">
                <a:moveTo>
                  <a:pt x="1631670" y="2184400"/>
                </a:moveTo>
                <a:lnTo>
                  <a:pt x="1611337" y="2184400"/>
                </a:lnTo>
                <a:lnTo>
                  <a:pt x="1619181" y="2197100"/>
                </a:lnTo>
                <a:lnTo>
                  <a:pt x="1634077" y="2197100"/>
                </a:lnTo>
                <a:lnTo>
                  <a:pt x="1631670" y="2184400"/>
                </a:lnTo>
                <a:close/>
              </a:path>
              <a:path w="4145915" h="2197100">
                <a:moveTo>
                  <a:pt x="1676662" y="2184400"/>
                </a:moveTo>
                <a:lnTo>
                  <a:pt x="1643687" y="2184400"/>
                </a:lnTo>
                <a:lnTo>
                  <a:pt x="1643728" y="2197100"/>
                </a:lnTo>
                <a:lnTo>
                  <a:pt x="1684507" y="2197100"/>
                </a:lnTo>
                <a:lnTo>
                  <a:pt x="1676662" y="2184400"/>
                </a:lnTo>
                <a:close/>
              </a:path>
              <a:path w="4145915" h="2197100">
                <a:moveTo>
                  <a:pt x="1731215" y="2184400"/>
                </a:moveTo>
                <a:lnTo>
                  <a:pt x="1690326" y="2184400"/>
                </a:lnTo>
                <a:lnTo>
                  <a:pt x="1696765" y="2197100"/>
                </a:lnTo>
                <a:lnTo>
                  <a:pt x="1731869" y="2197100"/>
                </a:lnTo>
                <a:lnTo>
                  <a:pt x="1731215" y="2184400"/>
                </a:lnTo>
                <a:close/>
              </a:path>
              <a:path w="4145915" h="2197100">
                <a:moveTo>
                  <a:pt x="1548551" y="2159000"/>
                </a:moveTo>
                <a:lnTo>
                  <a:pt x="1522303" y="2159000"/>
                </a:lnTo>
                <a:lnTo>
                  <a:pt x="1518235" y="2171700"/>
                </a:lnTo>
                <a:lnTo>
                  <a:pt x="1512689" y="2184400"/>
                </a:lnTo>
                <a:lnTo>
                  <a:pt x="1731215" y="2184400"/>
                </a:lnTo>
                <a:lnTo>
                  <a:pt x="1740388" y="2197100"/>
                </a:lnTo>
                <a:lnTo>
                  <a:pt x="1767974" y="2197100"/>
                </a:lnTo>
                <a:lnTo>
                  <a:pt x="1773402" y="2184400"/>
                </a:lnTo>
                <a:lnTo>
                  <a:pt x="1776466" y="2176655"/>
                </a:lnTo>
                <a:lnTo>
                  <a:pt x="1777262" y="2171700"/>
                </a:lnTo>
                <a:lnTo>
                  <a:pt x="1552547" y="2171700"/>
                </a:lnTo>
                <a:lnTo>
                  <a:pt x="1548551" y="2159000"/>
                </a:lnTo>
                <a:close/>
              </a:path>
              <a:path w="4145915" h="2197100">
                <a:moveTo>
                  <a:pt x="1796148" y="2159000"/>
                </a:moveTo>
                <a:lnTo>
                  <a:pt x="1779902" y="2159000"/>
                </a:lnTo>
                <a:lnTo>
                  <a:pt x="1778426" y="2171700"/>
                </a:lnTo>
                <a:lnTo>
                  <a:pt x="1776466" y="2176655"/>
                </a:lnTo>
                <a:lnTo>
                  <a:pt x="1775222" y="2184400"/>
                </a:lnTo>
                <a:lnTo>
                  <a:pt x="1773773" y="2197100"/>
                </a:lnTo>
                <a:lnTo>
                  <a:pt x="1804589" y="2197100"/>
                </a:lnTo>
                <a:lnTo>
                  <a:pt x="1805282" y="2184400"/>
                </a:lnTo>
                <a:lnTo>
                  <a:pt x="1922583" y="2184400"/>
                </a:lnTo>
                <a:lnTo>
                  <a:pt x="1925661" y="2171700"/>
                </a:lnTo>
                <a:lnTo>
                  <a:pt x="1791669" y="2171700"/>
                </a:lnTo>
                <a:lnTo>
                  <a:pt x="1796148" y="2159000"/>
                </a:lnTo>
                <a:close/>
              </a:path>
              <a:path w="4145915" h="2197100">
                <a:moveTo>
                  <a:pt x="1829051" y="2184400"/>
                </a:moveTo>
                <a:lnTo>
                  <a:pt x="1815208" y="2184400"/>
                </a:lnTo>
                <a:lnTo>
                  <a:pt x="1814137" y="2197100"/>
                </a:lnTo>
                <a:lnTo>
                  <a:pt x="1832693" y="2197100"/>
                </a:lnTo>
                <a:lnTo>
                  <a:pt x="1829051" y="2184400"/>
                </a:lnTo>
                <a:close/>
              </a:path>
              <a:path w="4145915" h="2197100">
                <a:moveTo>
                  <a:pt x="1871544" y="2184400"/>
                </a:moveTo>
                <a:lnTo>
                  <a:pt x="1852441" y="2184400"/>
                </a:lnTo>
                <a:lnTo>
                  <a:pt x="1852261" y="2197100"/>
                </a:lnTo>
                <a:lnTo>
                  <a:pt x="1870195" y="2197100"/>
                </a:lnTo>
                <a:lnTo>
                  <a:pt x="1871544" y="2184400"/>
                </a:lnTo>
                <a:close/>
              </a:path>
              <a:path w="4145915" h="2197100">
                <a:moveTo>
                  <a:pt x="1922472" y="2184400"/>
                </a:moveTo>
                <a:lnTo>
                  <a:pt x="1884203" y="2184400"/>
                </a:lnTo>
                <a:lnTo>
                  <a:pt x="1886301" y="2197100"/>
                </a:lnTo>
                <a:lnTo>
                  <a:pt x="1921374" y="2197100"/>
                </a:lnTo>
                <a:lnTo>
                  <a:pt x="1922472" y="2184400"/>
                </a:lnTo>
                <a:close/>
              </a:path>
              <a:path w="4145915" h="2197100">
                <a:moveTo>
                  <a:pt x="2008879" y="2184400"/>
                </a:moveTo>
                <a:lnTo>
                  <a:pt x="1940208" y="2184400"/>
                </a:lnTo>
                <a:lnTo>
                  <a:pt x="1941366" y="2197100"/>
                </a:lnTo>
                <a:lnTo>
                  <a:pt x="2004264" y="2197100"/>
                </a:lnTo>
                <a:lnTo>
                  <a:pt x="2008879" y="2184400"/>
                </a:lnTo>
                <a:close/>
              </a:path>
              <a:path w="4145915" h="2197100">
                <a:moveTo>
                  <a:pt x="2034437" y="2159000"/>
                </a:moveTo>
                <a:lnTo>
                  <a:pt x="2006385" y="2159000"/>
                </a:lnTo>
                <a:lnTo>
                  <a:pt x="2001474" y="2171700"/>
                </a:lnTo>
                <a:lnTo>
                  <a:pt x="2019439" y="2171700"/>
                </a:lnTo>
                <a:lnTo>
                  <a:pt x="2021300" y="2184400"/>
                </a:lnTo>
                <a:lnTo>
                  <a:pt x="2021154" y="2197100"/>
                </a:lnTo>
                <a:lnTo>
                  <a:pt x="2040219" y="2197100"/>
                </a:lnTo>
                <a:lnTo>
                  <a:pt x="2038580" y="2184751"/>
                </a:lnTo>
                <a:lnTo>
                  <a:pt x="2038380" y="2184400"/>
                </a:lnTo>
                <a:lnTo>
                  <a:pt x="2034025" y="2184400"/>
                </a:lnTo>
                <a:lnTo>
                  <a:pt x="2036436" y="2171700"/>
                </a:lnTo>
                <a:lnTo>
                  <a:pt x="2036746" y="2169349"/>
                </a:lnTo>
                <a:lnTo>
                  <a:pt x="2036753" y="2168627"/>
                </a:lnTo>
                <a:lnTo>
                  <a:pt x="2034437" y="2159000"/>
                </a:lnTo>
                <a:close/>
              </a:path>
              <a:path w="4145915" h="2197100">
                <a:moveTo>
                  <a:pt x="2038580" y="2184751"/>
                </a:moveTo>
                <a:lnTo>
                  <a:pt x="2040219" y="2197100"/>
                </a:lnTo>
                <a:lnTo>
                  <a:pt x="2043387" y="2193184"/>
                </a:lnTo>
                <a:lnTo>
                  <a:pt x="2038580" y="2184751"/>
                </a:lnTo>
                <a:close/>
              </a:path>
              <a:path w="4145915" h="2197100">
                <a:moveTo>
                  <a:pt x="2043387" y="2193184"/>
                </a:moveTo>
                <a:lnTo>
                  <a:pt x="2040219" y="2197100"/>
                </a:lnTo>
                <a:lnTo>
                  <a:pt x="2045619" y="2197100"/>
                </a:lnTo>
                <a:lnTo>
                  <a:pt x="2043387" y="2193184"/>
                </a:lnTo>
                <a:close/>
              </a:path>
              <a:path w="4145915" h="2197100">
                <a:moveTo>
                  <a:pt x="2077441" y="2184400"/>
                </a:moveTo>
                <a:lnTo>
                  <a:pt x="2055500" y="2184400"/>
                </a:lnTo>
                <a:lnTo>
                  <a:pt x="2056686" y="2197100"/>
                </a:lnTo>
                <a:lnTo>
                  <a:pt x="2088578" y="2197100"/>
                </a:lnTo>
                <a:lnTo>
                  <a:pt x="2077441" y="2184400"/>
                </a:lnTo>
                <a:close/>
              </a:path>
              <a:path w="4145915" h="2197100">
                <a:moveTo>
                  <a:pt x="2147112" y="2184400"/>
                </a:moveTo>
                <a:lnTo>
                  <a:pt x="2090964" y="2184400"/>
                </a:lnTo>
                <a:lnTo>
                  <a:pt x="2095267" y="2197100"/>
                </a:lnTo>
                <a:lnTo>
                  <a:pt x="2147521" y="2197100"/>
                </a:lnTo>
                <a:lnTo>
                  <a:pt x="2147112" y="2184400"/>
                </a:lnTo>
                <a:close/>
              </a:path>
              <a:path w="4145915" h="2197100">
                <a:moveTo>
                  <a:pt x="2166291" y="2184400"/>
                </a:moveTo>
                <a:lnTo>
                  <a:pt x="2149739" y="2184400"/>
                </a:lnTo>
                <a:lnTo>
                  <a:pt x="2148122" y="2197100"/>
                </a:lnTo>
                <a:lnTo>
                  <a:pt x="2167439" y="2197100"/>
                </a:lnTo>
                <a:lnTo>
                  <a:pt x="2166291" y="2184400"/>
                </a:lnTo>
                <a:close/>
              </a:path>
              <a:path w="4145915" h="2197100">
                <a:moveTo>
                  <a:pt x="2200671" y="2184400"/>
                </a:moveTo>
                <a:lnTo>
                  <a:pt x="2178133" y="2184400"/>
                </a:lnTo>
                <a:lnTo>
                  <a:pt x="2177550" y="2197100"/>
                </a:lnTo>
                <a:lnTo>
                  <a:pt x="2195282" y="2197100"/>
                </a:lnTo>
                <a:lnTo>
                  <a:pt x="2200486" y="2187669"/>
                </a:lnTo>
                <a:lnTo>
                  <a:pt x="2200671" y="2184400"/>
                </a:lnTo>
                <a:close/>
              </a:path>
              <a:path w="4145915" h="2197100">
                <a:moveTo>
                  <a:pt x="2212896" y="2184400"/>
                </a:moveTo>
                <a:lnTo>
                  <a:pt x="2202290" y="2184400"/>
                </a:lnTo>
                <a:lnTo>
                  <a:pt x="2200486" y="2187669"/>
                </a:lnTo>
                <a:lnTo>
                  <a:pt x="2199952" y="2197100"/>
                </a:lnTo>
                <a:lnTo>
                  <a:pt x="2209051" y="2197100"/>
                </a:lnTo>
                <a:lnTo>
                  <a:pt x="2212896" y="2184400"/>
                </a:lnTo>
                <a:close/>
              </a:path>
              <a:path w="4145915" h="2197100">
                <a:moveTo>
                  <a:pt x="2250051" y="2184400"/>
                </a:moveTo>
                <a:lnTo>
                  <a:pt x="2212896" y="2184400"/>
                </a:lnTo>
                <a:lnTo>
                  <a:pt x="2216144" y="2197100"/>
                </a:lnTo>
                <a:lnTo>
                  <a:pt x="2254121" y="2197100"/>
                </a:lnTo>
                <a:lnTo>
                  <a:pt x="2250051" y="2184400"/>
                </a:lnTo>
                <a:close/>
              </a:path>
              <a:path w="4145915" h="2197100">
                <a:moveTo>
                  <a:pt x="2295614" y="2171700"/>
                </a:moveTo>
                <a:lnTo>
                  <a:pt x="2082509" y="2171700"/>
                </a:lnTo>
                <a:lnTo>
                  <a:pt x="2088037" y="2184400"/>
                </a:lnTo>
                <a:lnTo>
                  <a:pt x="2259940" y="2184400"/>
                </a:lnTo>
                <a:lnTo>
                  <a:pt x="2262247" y="2197100"/>
                </a:lnTo>
                <a:lnTo>
                  <a:pt x="2293797" y="2197100"/>
                </a:lnTo>
                <a:lnTo>
                  <a:pt x="2297285" y="2189500"/>
                </a:lnTo>
                <a:lnTo>
                  <a:pt x="2296566" y="2184400"/>
                </a:lnTo>
                <a:lnTo>
                  <a:pt x="2295614" y="2171700"/>
                </a:lnTo>
                <a:close/>
              </a:path>
              <a:path w="4145915" h="2197100">
                <a:moveTo>
                  <a:pt x="2313064" y="2184400"/>
                </a:moveTo>
                <a:lnTo>
                  <a:pt x="2299627" y="2184400"/>
                </a:lnTo>
                <a:lnTo>
                  <a:pt x="2297285" y="2189500"/>
                </a:lnTo>
                <a:lnTo>
                  <a:pt x="2298357" y="2197100"/>
                </a:lnTo>
                <a:lnTo>
                  <a:pt x="2306189" y="2197100"/>
                </a:lnTo>
                <a:lnTo>
                  <a:pt x="2313064" y="2184400"/>
                </a:lnTo>
                <a:close/>
              </a:path>
              <a:path w="4145915" h="2197100">
                <a:moveTo>
                  <a:pt x="2356651" y="2184400"/>
                </a:moveTo>
                <a:lnTo>
                  <a:pt x="2317108" y="2184400"/>
                </a:lnTo>
                <a:lnTo>
                  <a:pt x="2327691" y="2197100"/>
                </a:lnTo>
                <a:lnTo>
                  <a:pt x="2356421" y="2197100"/>
                </a:lnTo>
                <a:lnTo>
                  <a:pt x="2356651" y="2184400"/>
                </a:lnTo>
                <a:close/>
              </a:path>
              <a:path w="4145915" h="2197100">
                <a:moveTo>
                  <a:pt x="2396261" y="2184400"/>
                </a:moveTo>
                <a:lnTo>
                  <a:pt x="2370598" y="2184400"/>
                </a:lnTo>
                <a:lnTo>
                  <a:pt x="2368783" y="2197100"/>
                </a:lnTo>
                <a:lnTo>
                  <a:pt x="2397987" y="2197100"/>
                </a:lnTo>
                <a:lnTo>
                  <a:pt x="2396261" y="2184400"/>
                </a:lnTo>
                <a:close/>
              </a:path>
              <a:path w="4145915" h="2197100">
                <a:moveTo>
                  <a:pt x="2416821" y="2184400"/>
                </a:moveTo>
                <a:lnTo>
                  <a:pt x="2396261" y="2184400"/>
                </a:lnTo>
                <a:lnTo>
                  <a:pt x="2405545" y="2197100"/>
                </a:lnTo>
                <a:lnTo>
                  <a:pt x="2422527" y="2197100"/>
                </a:lnTo>
                <a:lnTo>
                  <a:pt x="2416821" y="2184400"/>
                </a:lnTo>
                <a:close/>
              </a:path>
              <a:path w="4145915" h="2197100">
                <a:moveTo>
                  <a:pt x="2461773" y="2184400"/>
                </a:moveTo>
                <a:lnTo>
                  <a:pt x="2433504" y="2184400"/>
                </a:lnTo>
                <a:lnTo>
                  <a:pt x="2427745" y="2197100"/>
                </a:lnTo>
                <a:lnTo>
                  <a:pt x="2470758" y="2197100"/>
                </a:lnTo>
                <a:lnTo>
                  <a:pt x="2461773" y="2184400"/>
                </a:lnTo>
                <a:close/>
              </a:path>
              <a:path w="4145915" h="2197100">
                <a:moveTo>
                  <a:pt x="2514963" y="2184400"/>
                </a:moveTo>
                <a:lnTo>
                  <a:pt x="2473909" y="2184400"/>
                </a:lnTo>
                <a:lnTo>
                  <a:pt x="2480435" y="2197100"/>
                </a:lnTo>
                <a:lnTo>
                  <a:pt x="2518233" y="2197100"/>
                </a:lnTo>
                <a:lnTo>
                  <a:pt x="2514963" y="2184400"/>
                </a:lnTo>
                <a:close/>
              </a:path>
              <a:path w="4145915" h="2197100">
                <a:moveTo>
                  <a:pt x="2553911" y="2159000"/>
                </a:moveTo>
                <a:lnTo>
                  <a:pt x="2530078" y="2159000"/>
                </a:lnTo>
                <a:lnTo>
                  <a:pt x="2526055" y="2171700"/>
                </a:lnTo>
                <a:lnTo>
                  <a:pt x="2299037" y="2171700"/>
                </a:lnTo>
                <a:lnTo>
                  <a:pt x="2304276" y="2184400"/>
                </a:lnTo>
                <a:lnTo>
                  <a:pt x="2514963" y="2184400"/>
                </a:lnTo>
                <a:lnTo>
                  <a:pt x="2526487" y="2197100"/>
                </a:lnTo>
                <a:lnTo>
                  <a:pt x="2556235" y="2197100"/>
                </a:lnTo>
                <a:lnTo>
                  <a:pt x="2557652" y="2187669"/>
                </a:lnTo>
                <a:lnTo>
                  <a:pt x="2557577" y="2187307"/>
                </a:lnTo>
                <a:lnTo>
                  <a:pt x="2556578" y="2184400"/>
                </a:lnTo>
                <a:lnTo>
                  <a:pt x="2553911" y="2159000"/>
                </a:lnTo>
                <a:close/>
              </a:path>
              <a:path w="4145915" h="2197100">
                <a:moveTo>
                  <a:pt x="2570326" y="2159000"/>
                </a:moveTo>
                <a:lnTo>
                  <a:pt x="2554674" y="2159000"/>
                </a:lnTo>
                <a:lnTo>
                  <a:pt x="2557959" y="2171700"/>
                </a:lnTo>
                <a:lnTo>
                  <a:pt x="2558090" y="2184751"/>
                </a:lnTo>
                <a:lnTo>
                  <a:pt x="2557706" y="2187307"/>
                </a:lnTo>
                <a:lnTo>
                  <a:pt x="2557702" y="2187669"/>
                </a:lnTo>
                <a:lnTo>
                  <a:pt x="2560943" y="2197100"/>
                </a:lnTo>
                <a:lnTo>
                  <a:pt x="2594703" y="2197100"/>
                </a:lnTo>
                <a:lnTo>
                  <a:pt x="2588864" y="2184400"/>
                </a:lnTo>
                <a:lnTo>
                  <a:pt x="2704369" y="2184400"/>
                </a:lnTo>
                <a:lnTo>
                  <a:pt x="2706767" y="2171700"/>
                </a:lnTo>
                <a:lnTo>
                  <a:pt x="2568324" y="2171700"/>
                </a:lnTo>
                <a:lnTo>
                  <a:pt x="2570326" y="2159000"/>
                </a:lnTo>
                <a:close/>
              </a:path>
              <a:path w="4145915" h="2197100">
                <a:moveTo>
                  <a:pt x="2614427" y="2184400"/>
                </a:moveTo>
                <a:lnTo>
                  <a:pt x="2599938" y="2184400"/>
                </a:lnTo>
                <a:lnTo>
                  <a:pt x="2604467" y="2197100"/>
                </a:lnTo>
                <a:lnTo>
                  <a:pt x="2620547" y="2197100"/>
                </a:lnTo>
                <a:lnTo>
                  <a:pt x="2614427" y="2184400"/>
                </a:lnTo>
                <a:close/>
              </a:path>
              <a:path w="4145915" h="2197100">
                <a:moveTo>
                  <a:pt x="2657135" y="2184400"/>
                </a:moveTo>
                <a:lnTo>
                  <a:pt x="2638284" y="2184400"/>
                </a:lnTo>
                <a:lnTo>
                  <a:pt x="2640796" y="2197100"/>
                </a:lnTo>
                <a:lnTo>
                  <a:pt x="2656936" y="2197100"/>
                </a:lnTo>
                <a:lnTo>
                  <a:pt x="2657135" y="2184400"/>
                </a:lnTo>
                <a:close/>
              </a:path>
              <a:path w="4145915" h="2197100">
                <a:moveTo>
                  <a:pt x="2708315" y="2184400"/>
                </a:moveTo>
                <a:lnTo>
                  <a:pt x="2670046" y="2184400"/>
                </a:lnTo>
                <a:lnTo>
                  <a:pt x="2672575" y="2197100"/>
                </a:lnTo>
                <a:lnTo>
                  <a:pt x="2709443" y="2197100"/>
                </a:lnTo>
                <a:lnTo>
                  <a:pt x="2708315" y="2184400"/>
                </a:lnTo>
                <a:close/>
              </a:path>
              <a:path w="4145915" h="2197100">
                <a:moveTo>
                  <a:pt x="2793358" y="2184400"/>
                </a:moveTo>
                <a:lnTo>
                  <a:pt x="2725835" y="2184400"/>
                </a:lnTo>
                <a:lnTo>
                  <a:pt x="2729219" y="2197100"/>
                </a:lnTo>
                <a:lnTo>
                  <a:pt x="2793481" y="2197100"/>
                </a:lnTo>
                <a:lnTo>
                  <a:pt x="2793358" y="2184400"/>
                </a:lnTo>
                <a:close/>
              </a:path>
              <a:path w="4145915" h="2197100">
                <a:moveTo>
                  <a:pt x="2811823" y="2159000"/>
                </a:moveTo>
                <a:lnTo>
                  <a:pt x="2806240" y="2159000"/>
                </a:lnTo>
                <a:lnTo>
                  <a:pt x="2813415" y="2171700"/>
                </a:lnTo>
                <a:lnTo>
                  <a:pt x="2800329" y="2171700"/>
                </a:lnTo>
                <a:lnTo>
                  <a:pt x="2807143" y="2184400"/>
                </a:lnTo>
                <a:lnTo>
                  <a:pt x="2809222" y="2197100"/>
                </a:lnTo>
                <a:lnTo>
                  <a:pt x="2822936" y="2197100"/>
                </a:lnTo>
                <a:lnTo>
                  <a:pt x="2819299" y="2184400"/>
                </a:lnTo>
                <a:lnTo>
                  <a:pt x="2816028" y="2184400"/>
                </a:lnTo>
                <a:lnTo>
                  <a:pt x="2813737" y="2171700"/>
                </a:lnTo>
                <a:lnTo>
                  <a:pt x="2811823" y="2159000"/>
                </a:lnTo>
                <a:close/>
              </a:path>
              <a:path w="4145915" h="2197100">
                <a:moveTo>
                  <a:pt x="3070317" y="2159000"/>
                </a:moveTo>
                <a:lnTo>
                  <a:pt x="3047519" y="2159000"/>
                </a:lnTo>
                <a:lnTo>
                  <a:pt x="3043800" y="2171700"/>
                </a:lnTo>
                <a:lnTo>
                  <a:pt x="2816263" y="2171700"/>
                </a:lnTo>
                <a:lnTo>
                  <a:pt x="2819299" y="2184400"/>
                </a:lnTo>
                <a:lnTo>
                  <a:pt x="2822936" y="2197100"/>
                </a:lnTo>
                <a:lnTo>
                  <a:pt x="2826626" y="2197100"/>
                </a:lnTo>
                <a:lnTo>
                  <a:pt x="2823068" y="2184400"/>
                </a:lnTo>
                <a:lnTo>
                  <a:pt x="3077483" y="2184400"/>
                </a:lnTo>
                <a:lnTo>
                  <a:pt x="3070317" y="2159000"/>
                </a:lnTo>
                <a:close/>
              </a:path>
              <a:path w="4145915" h="2197100">
                <a:moveTo>
                  <a:pt x="2836675" y="2184400"/>
                </a:moveTo>
                <a:lnTo>
                  <a:pt x="2823068" y="2184400"/>
                </a:lnTo>
                <a:lnTo>
                  <a:pt x="2826626" y="2197100"/>
                </a:lnTo>
                <a:lnTo>
                  <a:pt x="2830887" y="2197100"/>
                </a:lnTo>
                <a:lnTo>
                  <a:pt x="2836675" y="2184400"/>
                </a:lnTo>
                <a:close/>
              </a:path>
              <a:path w="4145915" h="2197100">
                <a:moveTo>
                  <a:pt x="2880262" y="2184400"/>
                </a:moveTo>
                <a:lnTo>
                  <a:pt x="2840088" y="2184400"/>
                </a:lnTo>
                <a:lnTo>
                  <a:pt x="2852085" y="2197100"/>
                </a:lnTo>
                <a:lnTo>
                  <a:pt x="2882233" y="2197100"/>
                </a:lnTo>
                <a:lnTo>
                  <a:pt x="2880262" y="2184400"/>
                </a:lnTo>
                <a:close/>
              </a:path>
              <a:path w="4145915" h="2197100">
                <a:moveTo>
                  <a:pt x="2919543" y="2184400"/>
                </a:moveTo>
                <a:lnTo>
                  <a:pt x="2894512" y="2184400"/>
                </a:lnTo>
                <a:lnTo>
                  <a:pt x="2893329" y="2197100"/>
                </a:lnTo>
                <a:lnTo>
                  <a:pt x="2922534" y="2197100"/>
                </a:lnTo>
                <a:lnTo>
                  <a:pt x="2919543" y="2184400"/>
                </a:lnTo>
                <a:close/>
              </a:path>
              <a:path w="4145915" h="2197100">
                <a:moveTo>
                  <a:pt x="2944853" y="2184400"/>
                </a:moveTo>
                <a:lnTo>
                  <a:pt x="2919543" y="2184400"/>
                </a:lnTo>
                <a:lnTo>
                  <a:pt x="2929788" y="2197100"/>
                </a:lnTo>
                <a:lnTo>
                  <a:pt x="2944244" y="2197100"/>
                </a:lnTo>
                <a:lnTo>
                  <a:pt x="2944853" y="2184400"/>
                </a:lnTo>
                <a:close/>
              </a:path>
              <a:path w="4145915" h="2197100">
                <a:moveTo>
                  <a:pt x="2985182" y="2184400"/>
                </a:moveTo>
                <a:lnTo>
                  <a:pt x="2956786" y="2184400"/>
                </a:lnTo>
                <a:lnTo>
                  <a:pt x="2953254" y="2197100"/>
                </a:lnTo>
                <a:lnTo>
                  <a:pt x="2994925" y="2197100"/>
                </a:lnTo>
                <a:lnTo>
                  <a:pt x="2985182" y="2184400"/>
                </a:lnTo>
                <a:close/>
              </a:path>
              <a:path w="4145915" h="2197100">
                <a:moveTo>
                  <a:pt x="3037461" y="2184400"/>
                </a:moveTo>
                <a:lnTo>
                  <a:pt x="2997333" y="2184400"/>
                </a:lnTo>
                <a:lnTo>
                  <a:pt x="3004880" y="2197100"/>
                </a:lnTo>
                <a:lnTo>
                  <a:pt x="3042476" y="2197100"/>
                </a:lnTo>
                <a:lnTo>
                  <a:pt x="3037461" y="2184400"/>
                </a:lnTo>
                <a:close/>
              </a:path>
              <a:path w="4145915" h="2197100">
                <a:moveTo>
                  <a:pt x="3077483" y="2184400"/>
                </a:moveTo>
                <a:lnTo>
                  <a:pt x="3037461" y="2184400"/>
                </a:lnTo>
                <a:lnTo>
                  <a:pt x="3050553" y="2197100"/>
                </a:lnTo>
                <a:lnTo>
                  <a:pt x="3081742" y="2197100"/>
                </a:lnTo>
                <a:lnTo>
                  <a:pt x="3081519" y="2190619"/>
                </a:lnTo>
                <a:lnTo>
                  <a:pt x="3077483" y="2184400"/>
                </a:lnTo>
                <a:close/>
              </a:path>
              <a:path w="4145915" h="2197100">
                <a:moveTo>
                  <a:pt x="3086445" y="2159000"/>
                </a:moveTo>
                <a:lnTo>
                  <a:pt x="3071189" y="2159000"/>
                </a:lnTo>
                <a:lnTo>
                  <a:pt x="3077647" y="2171700"/>
                </a:lnTo>
                <a:lnTo>
                  <a:pt x="3081304" y="2184400"/>
                </a:lnTo>
                <a:lnTo>
                  <a:pt x="3081519" y="2190619"/>
                </a:lnTo>
                <a:lnTo>
                  <a:pt x="3085724" y="2197100"/>
                </a:lnTo>
                <a:lnTo>
                  <a:pt x="3121446" y="2197100"/>
                </a:lnTo>
                <a:lnTo>
                  <a:pt x="3111252" y="2184400"/>
                </a:lnTo>
                <a:lnTo>
                  <a:pt x="3225562" y="2184400"/>
                </a:lnTo>
                <a:lnTo>
                  <a:pt x="3227504" y="2171700"/>
                </a:lnTo>
                <a:lnTo>
                  <a:pt x="3086094" y="2171700"/>
                </a:lnTo>
                <a:lnTo>
                  <a:pt x="3086445" y="2159000"/>
                </a:lnTo>
                <a:close/>
              </a:path>
              <a:path w="4145915" h="2197100">
                <a:moveTo>
                  <a:pt x="3138011" y="2184400"/>
                </a:moveTo>
                <a:lnTo>
                  <a:pt x="3123091" y="2184400"/>
                </a:lnTo>
                <a:lnTo>
                  <a:pt x="3131353" y="2197100"/>
                </a:lnTo>
                <a:lnTo>
                  <a:pt x="3145782" y="2197100"/>
                </a:lnTo>
                <a:lnTo>
                  <a:pt x="3138011" y="2184400"/>
                </a:lnTo>
                <a:close/>
              </a:path>
              <a:path w="4145915" h="2197100">
                <a:moveTo>
                  <a:pt x="3180863" y="2184400"/>
                </a:moveTo>
                <a:lnTo>
                  <a:pt x="3162179" y="2184400"/>
                </a:lnTo>
                <a:lnTo>
                  <a:pt x="3166485" y="2197100"/>
                </a:lnTo>
                <a:lnTo>
                  <a:pt x="3181430" y="2197100"/>
                </a:lnTo>
                <a:lnTo>
                  <a:pt x="3180863" y="2184400"/>
                </a:lnTo>
                <a:close/>
              </a:path>
              <a:path w="4145915" h="2197100">
                <a:moveTo>
                  <a:pt x="3232210" y="2184400"/>
                </a:moveTo>
                <a:lnTo>
                  <a:pt x="3193942" y="2184400"/>
                </a:lnTo>
                <a:lnTo>
                  <a:pt x="3196758" y="2197100"/>
                </a:lnTo>
                <a:lnTo>
                  <a:pt x="3234822" y="2197100"/>
                </a:lnTo>
                <a:lnTo>
                  <a:pt x="3232210" y="2184400"/>
                </a:lnTo>
                <a:close/>
              </a:path>
              <a:path w="4145915" h="2197100">
                <a:moveTo>
                  <a:pt x="3316344" y="2184400"/>
                </a:moveTo>
                <a:lnTo>
                  <a:pt x="3249587" y="2184400"/>
                </a:lnTo>
                <a:lnTo>
                  <a:pt x="3254455" y="2197100"/>
                </a:lnTo>
                <a:lnTo>
                  <a:pt x="3319626" y="2197100"/>
                </a:lnTo>
                <a:lnTo>
                  <a:pt x="3316344" y="2184400"/>
                </a:lnTo>
                <a:close/>
              </a:path>
              <a:path w="4145915" h="2197100">
                <a:moveTo>
                  <a:pt x="3326110" y="2159000"/>
                </a:moveTo>
                <a:lnTo>
                  <a:pt x="3297400" y="2159000"/>
                </a:lnTo>
                <a:lnTo>
                  <a:pt x="3297753" y="2171700"/>
                </a:lnTo>
                <a:lnTo>
                  <a:pt x="3320923" y="2171700"/>
                </a:lnTo>
                <a:lnTo>
                  <a:pt x="3331038" y="2184400"/>
                </a:lnTo>
                <a:lnTo>
                  <a:pt x="3334602" y="2197100"/>
                </a:lnTo>
                <a:lnTo>
                  <a:pt x="3350826" y="2197100"/>
                </a:lnTo>
                <a:lnTo>
                  <a:pt x="3346183" y="2184400"/>
                </a:lnTo>
                <a:lnTo>
                  <a:pt x="3337363" y="2184400"/>
                </a:lnTo>
                <a:lnTo>
                  <a:pt x="3331937" y="2171700"/>
                </a:lnTo>
                <a:lnTo>
                  <a:pt x="3328360" y="2161150"/>
                </a:lnTo>
                <a:lnTo>
                  <a:pt x="3326110" y="2159000"/>
                </a:lnTo>
                <a:close/>
              </a:path>
              <a:path w="4145915" h="2197100">
                <a:moveTo>
                  <a:pt x="3355567" y="2184400"/>
                </a:moveTo>
                <a:lnTo>
                  <a:pt x="3348272" y="2184400"/>
                </a:lnTo>
                <a:lnTo>
                  <a:pt x="3352111" y="2197100"/>
                </a:lnTo>
                <a:lnTo>
                  <a:pt x="3355567" y="2184400"/>
                </a:lnTo>
                <a:close/>
              </a:path>
              <a:path w="4145915" h="2197100">
                <a:moveTo>
                  <a:pt x="3381856" y="2184400"/>
                </a:moveTo>
                <a:lnTo>
                  <a:pt x="3360572" y="2184400"/>
                </a:lnTo>
                <a:lnTo>
                  <a:pt x="3366963" y="2197100"/>
                </a:lnTo>
                <a:lnTo>
                  <a:pt x="3399213" y="2197100"/>
                </a:lnTo>
                <a:lnTo>
                  <a:pt x="3381856" y="2184400"/>
                </a:lnTo>
                <a:close/>
              </a:path>
              <a:path w="4145915" h="2197100">
                <a:moveTo>
                  <a:pt x="3453681" y="2184400"/>
                </a:moveTo>
                <a:lnTo>
                  <a:pt x="3399447" y="2184400"/>
                </a:lnTo>
                <a:lnTo>
                  <a:pt x="3407098" y="2197100"/>
                </a:lnTo>
                <a:lnTo>
                  <a:pt x="3459593" y="2197100"/>
                </a:lnTo>
                <a:lnTo>
                  <a:pt x="3453681" y="2184400"/>
                </a:lnTo>
                <a:close/>
              </a:path>
              <a:path w="4145915" h="2197100">
                <a:moveTo>
                  <a:pt x="3475610" y="2184400"/>
                </a:moveTo>
                <a:lnTo>
                  <a:pt x="3456725" y="2184400"/>
                </a:lnTo>
                <a:lnTo>
                  <a:pt x="3462227" y="2197100"/>
                </a:lnTo>
                <a:lnTo>
                  <a:pt x="3480647" y="2197100"/>
                </a:lnTo>
                <a:lnTo>
                  <a:pt x="3475610" y="2184400"/>
                </a:lnTo>
                <a:close/>
              </a:path>
              <a:path w="4145915" h="2197100">
                <a:moveTo>
                  <a:pt x="3507541" y="2184400"/>
                </a:moveTo>
                <a:lnTo>
                  <a:pt x="3487035" y="2184400"/>
                </a:lnTo>
                <a:lnTo>
                  <a:pt x="3490041" y="2197100"/>
                </a:lnTo>
                <a:lnTo>
                  <a:pt x="3506934" y="2197100"/>
                </a:lnTo>
                <a:lnTo>
                  <a:pt x="3507541" y="2184400"/>
                </a:lnTo>
                <a:close/>
              </a:path>
              <a:path w="4145915" h="2197100">
                <a:moveTo>
                  <a:pt x="3522813" y="2184400"/>
                </a:moveTo>
                <a:lnTo>
                  <a:pt x="3510051" y="2184400"/>
                </a:lnTo>
                <a:lnTo>
                  <a:pt x="3510887" y="2197100"/>
                </a:lnTo>
                <a:lnTo>
                  <a:pt x="3521960" y="2197100"/>
                </a:lnTo>
                <a:lnTo>
                  <a:pt x="3522813" y="2184400"/>
                </a:lnTo>
                <a:close/>
              </a:path>
              <a:path w="4145915" h="2197100">
                <a:moveTo>
                  <a:pt x="3556140" y="2184400"/>
                </a:moveTo>
                <a:lnTo>
                  <a:pt x="3522813" y="2184400"/>
                </a:lnTo>
                <a:lnTo>
                  <a:pt x="3528395" y="2197100"/>
                </a:lnTo>
                <a:lnTo>
                  <a:pt x="3566671" y="2197100"/>
                </a:lnTo>
                <a:lnTo>
                  <a:pt x="3556140" y="2184400"/>
                </a:lnTo>
                <a:close/>
              </a:path>
              <a:path w="4145915" h="2197100">
                <a:moveTo>
                  <a:pt x="3597235" y="2171700"/>
                </a:moveTo>
                <a:lnTo>
                  <a:pt x="3382675" y="2171700"/>
                </a:lnTo>
                <a:lnTo>
                  <a:pt x="3393707" y="2184400"/>
                </a:lnTo>
                <a:lnTo>
                  <a:pt x="3569858" y="2184400"/>
                </a:lnTo>
                <a:lnTo>
                  <a:pt x="3573420" y="2197100"/>
                </a:lnTo>
                <a:lnTo>
                  <a:pt x="3605152" y="2197100"/>
                </a:lnTo>
                <a:lnTo>
                  <a:pt x="3606865" y="2191274"/>
                </a:lnTo>
                <a:lnTo>
                  <a:pt x="3603396" y="2184400"/>
                </a:lnTo>
                <a:lnTo>
                  <a:pt x="3597235" y="2171700"/>
                </a:lnTo>
                <a:close/>
              </a:path>
              <a:path w="4145915" h="2197100">
                <a:moveTo>
                  <a:pt x="3622092" y="2184400"/>
                </a:moveTo>
                <a:lnTo>
                  <a:pt x="3608886" y="2184400"/>
                </a:lnTo>
                <a:lnTo>
                  <a:pt x="3606865" y="2191274"/>
                </a:lnTo>
                <a:lnTo>
                  <a:pt x="3609804" y="2197100"/>
                </a:lnTo>
                <a:lnTo>
                  <a:pt x="3617934" y="2197100"/>
                </a:lnTo>
                <a:lnTo>
                  <a:pt x="3622092" y="2184400"/>
                </a:lnTo>
                <a:close/>
              </a:path>
              <a:path w="4145915" h="2197100">
                <a:moveTo>
                  <a:pt x="3665678" y="2184400"/>
                </a:moveTo>
                <a:lnTo>
                  <a:pt x="3624555" y="2184400"/>
                </a:lnTo>
                <a:lnTo>
                  <a:pt x="3638678" y="2197100"/>
                </a:lnTo>
                <a:lnTo>
                  <a:pt x="3670948" y="2197100"/>
                </a:lnTo>
                <a:lnTo>
                  <a:pt x="3665678" y="2184400"/>
                </a:lnTo>
                <a:close/>
              </a:path>
              <a:path w="4145915" h="2197100">
                <a:moveTo>
                  <a:pt x="3704466" y="2184400"/>
                </a:moveTo>
                <a:lnTo>
                  <a:pt x="3680383" y="2184400"/>
                </a:lnTo>
                <a:lnTo>
                  <a:pt x="3680150" y="2197100"/>
                </a:lnTo>
                <a:lnTo>
                  <a:pt x="3709353" y="2197100"/>
                </a:lnTo>
                <a:lnTo>
                  <a:pt x="3704466" y="2184400"/>
                </a:lnTo>
                <a:close/>
              </a:path>
              <a:path w="4145915" h="2197100">
                <a:moveTo>
                  <a:pt x="3730479" y="2184400"/>
                </a:moveTo>
                <a:lnTo>
                  <a:pt x="3704466" y="2184400"/>
                </a:lnTo>
                <a:lnTo>
                  <a:pt x="3716153" y="2197100"/>
                </a:lnTo>
                <a:lnTo>
                  <a:pt x="3731092" y="2197100"/>
                </a:lnTo>
                <a:lnTo>
                  <a:pt x="3730479" y="2184400"/>
                </a:lnTo>
                <a:close/>
              </a:path>
              <a:path w="4145915" h="2197100">
                <a:moveTo>
                  <a:pt x="3770293" y="2184400"/>
                </a:moveTo>
                <a:lnTo>
                  <a:pt x="3741709" y="2184400"/>
                </a:lnTo>
                <a:lnTo>
                  <a:pt x="3741515" y="2197100"/>
                </a:lnTo>
                <a:lnTo>
                  <a:pt x="3781176" y="2197100"/>
                </a:lnTo>
                <a:lnTo>
                  <a:pt x="3770293" y="2184400"/>
                </a:lnTo>
                <a:close/>
              </a:path>
              <a:path w="4145915" h="2197100">
                <a:moveTo>
                  <a:pt x="3821209" y="2184400"/>
                </a:moveTo>
                <a:lnTo>
                  <a:pt x="3782469" y="2184400"/>
                </a:lnTo>
                <a:lnTo>
                  <a:pt x="3791548" y="2197100"/>
                </a:lnTo>
                <a:lnTo>
                  <a:pt x="3828841" y="2197100"/>
                </a:lnTo>
                <a:lnTo>
                  <a:pt x="3821209" y="2184400"/>
                </a:lnTo>
                <a:close/>
              </a:path>
              <a:path w="4145915" h="2197100">
                <a:moveTo>
                  <a:pt x="3845961" y="2159000"/>
                </a:moveTo>
                <a:lnTo>
                  <a:pt x="3845673" y="2159000"/>
                </a:lnTo>
                <a:lnTo>
                  <a:pt x="3851689" y="2171700"/>
                </a:lnTo>
                <a:lnTo>
                  <a:pt x="3861551" y="2184400"/>
                </a:lnTo>
                <a:lnTo>
                  <a:pt x="3828923" y="2184400"/>
                </a:lnTo>
                <a:lnTo>
                  <a:pt x="3834475" y="2197100"/>
                </a:lnTo>
                <a:lnTo>
                  <a:pt x="3870003" y="2197100"/>
                </a:lnTo>
                <a:lnTo>
                  <a:pt x="3866045" y="2184400"/>
                </a:lnTo>
                <a:lnTo>
                  <a:pt x="3857180" y="2171700"/>
                </a:lnTo>
                <a:lnTo>
                  <a:pt x="3856521" y="2171700"/>
                </a:lnTo>
                <a:lnTo>
                  <a:pt x="3856327" y="2170734"/>
                </a:lnTo>
                <a:lnTo>
                  <a:pt x="3845961" y="2159000"/>
                </a:lnTo>
                <a:close/>
              </a:path>
              <a:path w="4145915" h="2197100">
                <a:moveTo>
                  <a:pt x="3877597" y="2184400"/>
                </a:moveTo>
                <a:lnTo>
                  <a:pt x="3872167" y="2184400"/>
                </a:lnTo>
                <a:lnTo>
                  <a:pt x="3876868" y="2197100"/>
                </a:lnTo>
                <a:lnTo>
                  <a:pt x="3877597" y="2184400"/>
                </a:lnTo>
                <a:close/>
              </a:path>
              <a:path w="4145915" h="2197100">
                <a:moveTo>
                  <a:pt x="3913351" y="2184400"/>
                </a:moveTo>
                <a:lnTo>
                  <a:pt x="3882602" y="2184400"/>
                </a:lnTo>
                <a:lnTo>
                  <a:pt x="3891074" y="2197100"/>
                </a:lnTo>
                <a:lnTo>
                  <a:pt x="3919927" y="2197100"/>
                </a:lnTo>
                <a:lnTo>
                  <a:pt x="3913351" y="2184400"/>
                </a:lnTo>
                <a:close/>
              </a:path>
              <a:path w="4145915" h="2197100">
                <a:moveTo>
                  <a:pt x="3976307" y="2184400"/>
                </a:moveTo>
                <a:lnTo>
                  <a:pt x="3922839" y="2184400"/>
                </a:lnTo>
                <a:lnTo>
                  <a:pt x="3931832" y="2197100"/>
                </a:lnTo>
                <a:lnTo>
                  <a:pt x="3984421" y="2197100"/>
                </a:lnTo>
                <a:lnTo>
                  <a:pt x="3976307" y="2184400"/>
                </a:lnTo>
                <a:close/>
              </a:path>
              <a:path w="4145915" h="2197100">
                <a:moveTo>
                  <a:pt x="3999337" y="2184400"/>
                </a:moveTo>
                <a:lnTo>
                  <a:pt x="3977822" y="2184400"/>
                </a:lnTo>
                <a:lnTo>
                  <a:pt x="3985203" y="2197100"/>
                </a:lnTo>
                <a:lnTo>
                  <a:pt x="4005930" y="2197100"/>
                </a:lnTo>
                <a:lnTo>
                  <a:pt x="3999337" y="2184400"/>
                </a:lnTo>
                <a:close/>
              </a:path>
              <a:path w="4145915" h="2197100">
                <a:moveTo>
                  <a:pt x="4029642" y="2184400"/>
                </a:moveTo>
                <a:lnTo>
                  <a:pt x="4010595" y="2184400"/>
                </a:lnTo>
                <a:lnTo>
                  <a:pt x="4015037" y="2197100"/>
                </a:lnTo>
                <a:lnTo>
                  <a:pt x="4031595" y="2197100"/>
                </a:lnTo>
                <a:lnTo>
                  <a:pt x="4029642" y="2184400"/>
                </a:lnTo>
                <a:close/>
              </a:path>
              <a:path w="4145915" h="2197100">
                <a:moveTo>
                  <a:pt x="4046780" y="2184400"/>
                </a:moveTo>
                <a:lnTo>
                  <a:pt x="4033803" y="2184400"/>
                </a:lnTo>
                <a:lnTo>
                  <a:pt x="4035261" y="2197100"/>
                </a:lnTo>
                <a:lnTo>
                  <a:pt x="4047124" y="2197100"/>
                </a:lnTo>
                <a:lnTo>
                  <a:pt x="4046780" y="2184400"/>
                </a:lnTo>
                <a:close/>
              </a:path>
              <a:path w="4145915" h="2197100">
                <a:moveTo>
                  <a:pt x="4078577" y="2184400"/>
                </a:moveTo>
                <a:lnTo>
                  <a:pt x="4046780" y="2184400"/>
                </a:lnTo>
                <a:lnTo>
                  <a:pt x="4053296" y="2197100"/>
                </a:lnTo>
                <a:lnTo>
                  <a:pt x="4091691" y="2197100"/>
                </a:lnTo>
                <a:lnTo>
                  <a:pt x="4078577" y="2184400"/>
                </a:lnTo>
                <a:close/>
              </a:path>
              <a:path w="4145915" h="2197100">
                <a:moveTo>
                  <a:pt x="4130503" y="2184400"/>
                </a:moveTo>
                <a:lnTo>
                  <a:pt x="4093825" y="2184400"/>
                </a:lnTo>
                <a:lnTo>
                  <a:pt x="4097891" y="2197100"/>
                </a:lnTo>
                <a:lnTo>
                  <a:pt x="4129234" y="2197100"/>
                </a:lnTo>
                <a:lnTo>
                  <a:pt x="4131659" y="2187307"/>
                </a:lnTo>
                <a:lnTo>
                  <a:pt x="4130503" y="2184400"/>
                </a:lnTo>
                <a:close/>
              </a:path>
              <a:path w="4145915" h="2197100">
                <a:moveTo>
                  <a:pt x="4143957" y="2171700"/>
                </a:moveTo>
                <a:lnTo>
                  <a:pt x="4118408" y="2171700"/>
                </a:lnTo>
                <a:lnTo>
                  <a:pt x="4123328" y="2184400"/>
                </a:lnTo>
                <a:lnTo>
                  <a:pt x="4132379" y="2184400"/>
                </a:lnTo>
                <a:lnTo>
                  <a:pt x="4131659" y="2187307"/>
                </a:lnTo>
                <a:lnTo>
                  <a:pt x="4135551" y="2197100"/>
                </a:lnTo>
                <a:lnTo>
                  <a:pt x="4143957" y="2197100"/>
                </a:lnTo>
                <a:lnTo>
                  <a:pt x="4143957" y="2171700"/>
                </a:lnTo>
                <a:close/>
              </a:path>
              <a:path w="4145915" h="2197100">
                <a:moveTo>
                  <a:pt x="1527647" y="2184400"/>
                </a:moveTo>
                <a:lnTo>
                  <a:pt x="1515250" y="2184400"/>
                </a:lnTo>
                <a:lnTo>
                  <a:pt x="1519834" y="2196065"/>
                </a:lnTo>
                <a:lnTo>
                  <a:pt x="1527647" y="2184400"/>
                </a:lnTo>
                <a:close/>
              </a:path>
              <a:path w="4145915" h="2197100">
                <a:moveTo>
                  <a:pt x="745422" y="2184400"/>
                </a:moveTo>
                <a:lnTo>
                  <a:pt x="730557" y="2184400"/>
                </a:lnTo>
                <a:lnTo>
                  <a:pt x="731840" y="2194489"/>
                </a:lnTo>
                <a:lnTo>
                  <a:pt x="745422" y="2184400"/>
                </a:lnTo>
                <a:close/>
              </a:path>
              <a:path w="4145915" h="2197100">
                <a:moveTo>
                  <a:pt x="2050495" y="2184400"/>
                </a:moveTo>
                <a:lnTo>
                  <a:pt x="2038534" y="2184400"/>
                </a:lnTo>
                <a:lnTo>
                  <a:pt x="2038580" y="2184751"/>
                </a:lnTo>
                <a:lnTo>
                  <a:pt x="2043387" y="2193184"/>
                </a:lnTo>
                <a:lnTo>
                  <a:pt x="2050495" y="2184400"/>
                </a:lnTo>
                <a:close/>
              </a:path>
              <a:path w="4145915" h="2197100">
                <a:moveTo>
                  <a:pt x="3598992" y="2171700"/>
                </a:moveTo>
                <a:lnTo>
                  <a:pt x="3597235" y="2171700"/>
                </a:lnTo>
                <a:lnTo>
                  <a:pt x="3603396" y="2184400"/>
                </a:lnTo>
                <a:lnTo>
                  <a:pt x="3606865" y="2191274"/>
                </a:lnTo>
                <a:lnTo>
                  <a:pt x="3608886" y="2184400"/>
                </a:lnTo>
                <a:lnTo>
                  <a:pt x="3604700" y="2184400"/>
                </a:lnTo>
                <a:lnTo>
                  <a:pt x="3598992" y="2171700"/>
                </a:lnTo>
                <a:close/>
              </a:path>
              <a:path w="4145915" h="2197100">
                <a:moveTo>
                  <a:pt x="897037" y="2184400"/>
                </a:moveTo>
                <a:lnTo>
                  <a:pt x="891292" y="2184400"/>
                </a:lnTo>
                <a:lnTo>
                  <a:pt x="890118" y="2190954"/>
                </a:lnTo>
                <a:lnTo>
                  <a:pt x="897037" y="2184400"/>
                </a:lnTo>
                <a:close/>
              </a:path>
              <a:path w="4145915" h="2197100">
                <a:moveTo>
                  <a:pt x="3071189" y="2159000"/>
                </a:moveTo>
                <a:lnTo>
                  <a:pt x="3070317" y="2159000"/>
                </a:lnTo>
                <a:lnTo>
                  <a:pt x="3077483" y="2184400"/>
                </a:lnTo>
                <a:lnTo>
                  <a:pt x="3081519" y="2190619"/>
                </a:lnTo>
                <a:lnTo>
                  <a:pt x="3081304" y="2184400"/>
                </a:lnTo>
                <a:lnTo>
                  <a:pt x="3077647" y="2171700"/>
                </a:lnTo>
                <a:lnTo>
                  <a:pt x="3071189" y="2159000"/>
                </a:lnTo>
                <a:close/>
              </a:path>
              <a:path w="4145915" h="2197100">
                <a:moveTo>
                  <a:pt x="2299037" y="2171700"/>
                </a:moveTo>
                <a:lnTo>
                  <a:pt x="2295614" y="2171700"/>
                </a:lnTo>
                <a:lnTo>
                  <a:pt x="2296566" y="2184400"/>
                </a:lnTo>
                <a:lnTo>
                  <a:pt x="2297285" y="2189500"/>
                </a:lnTo>
                <a:lnTo>
                  <a:pt x="2299627" y="2184400"/>
                </a:lnTo>
                <a:lnTo>
                  <a:pt x="2304276" y="2184400"/>
                </a:lnTo>
                <a:lnTo>
                  <a:pt x="2299037" y="2171700"/>
                </a:lnTo>
                <a:close/>
              </a:path>
              <a:path w="4145915" h="2197100">
                <a:moveTo>
                  <a:pt x="2202290" y="2184400"/>
                </a:moveTo>
                <a:lnTo>
                  <a:pt x="2200671" y="2184400"/>
                </a:lnTo>
                <a:lnTo>
                  <a:pt x="2200486" y="2187669"/>
                </a:lnTo>
                <a:lnTo>
                  <a:pt x="2202290" y="2184400"/>
                </a:lnTo>
                <a:close/>
              </a:path>
              <a:path w="4145915" h="2197100">
                <a:moveTo>
                  <a:pt x="2554674" y="2159000"/>
                </a:moveTo>
                <a:lnTo>
                  <a:pt x="2553911" y="2159000"/>
                </a:lnTo>
                <a:lnTo>
                  <a:pt x="2556578" y="2184400"/>
                </a:lnTo>
                <a:lnTo>
                  <a:pt x="2557667" y="2187568"/>
                </a:lnTo>
                <a:lnTo>
                  <a:pt x="2558090" y="2184751"/>
                </a:lnTo>
                <a:lnTo>
                  <a:pt x="2557959" y="2171700"/>
                </a:lnTo>
                <a:lnTo>
                  <a:pt x="2554674" y="2159000"/>
                </a:lnTo>
                <a:close/>
              </a:path>
              <a:path w="4145915" h="2197100">
                <a:moveTo>
                  <a:pt x="4132379" y="2184400"/>
                </a:moveTo>
                <a:lnTo>
                  <a:pt x="4130503" y="2184400"/>
                </a:lnTo>
                <a:lnTo>
                  <a:pt x="4131659" y="2187307"/>
                </a:lnTo>
                <a:lnTo>
                  <a:pt x="4132379" y="2184400"/>
                </a:lnTo>
                <a:close/>
              </a:path>
              <a:path w="4145915" h="2197100">
                <a:moveTo>
                  <a:pt x="997614" y="2171700"/>
                </a:moveTo>
                <a:lnTo>
                  <a:pt x="993993" y="2171700"/>
                </a:lnTo>
                <a:lnTo>
                  <a:pt x="989735" y="2184400"/>
                </a:lnTo>
                <a:lnTo>
                  <a:pt x="989386" y="2185970"/>
                </a:lnTo>
                <a:lnTo>
                  <a:pt x="990366" y="2184400"/>
                </a:lnTo>
                <a:lnTo>
                  <a:pt x="997111" y="2184400"/>
                </a:lnTo>
                <a:lnTo>
                  <a:pt x="997614" y="2171700"/>
                </a:lnTo>
                <a:close/>
              </a:path>
              <a:path w="4145915" h="2197100">
                <a:moveTo>
                  <a:pt x="43440" y="2159000"/>
                </a:moveTo>
                <a:lnTo>
                  <a:pt x="4375" y="2159000"/>
                </a:lnTo>
                <a:lnTo>
                  <a:pt x="5089" y="2172095"/>
                </a:lnTo>
                <a:lnTo>
                  <a:pt x="5666" y="2184400"/>
                </a:lnTo>
                <a:lnTo>
                  <a:pt x="14315" y="2171700"/>
                </a:lnTo>
                <a:lnTo>
                  <a:pt x="40429" y="2171700"/>
                </a:lnTo>
                <a:lnTo>
                  <a:pt x="42300" y="2169349"/>
                </a:lnTo>
                <a:lnTo>
                  <a:pt x="43440" y="2159000"/>
                </a:lnTo>
                <a:close/>
              </a:path>
              <a:path w="4145915" h="2197100">
                <a:moveTo>
                  <a:pt x="239127" y="2159000"/>
                </a:moveTo>
                <a:lnTo>
                  <a:pt x="230357" y="2159000"/>
                </a:lnTo>
                <a:lnTo>
                  <a:pt x="222021" y="2168627"/>
                </a:lnTo>
                <a:lnTo>
                  <a:pt x="220766" y="2171700"/>
                </a:lnTo>
                <a:lnTo>
                  <a:pt x="213377" y="2184400"/>
                </a:lnTo>
                <a:lnTo>
                  <a:pt x="256766" y="2184400"/>
                </a:lnTo>
                <a:lnTo>
                  <a:pt x="262274" y="2171700"/>
                </a:lnTo>
                <a:lnTo>
                  <a:pt x="231461" y="2171700"/>
                </a:lnTo>
                <a:lnTo>
                  <a:pt x="239127" y="2159000"/>
                </a:lnTo>
                <a:close/>
              </a:path>
              <a:path w="4145915" h="2197100">
                <a:moveTo>
                  <a:pt x="477045" y="2171700"/>
                </a:moveTo>
                <a:lnTo>
                  <a:pt x="262274" y="2171700"/>
                </a:lnTo>
                <a:lnTo>
                  <a:pt x="260098" y="2184400"/>
                </a:lnTo>
                <a:lnTo>
                  <a:pt x="472960" y="2184400"/>
                </a:lnTo>
                <a:lnTo>
                  <a:pt x="474984" y="2181046"/>
                </a:lnTo>
                <a:lnTo>
                  <a:pt x="477045" y="2171700"/>
                </a:lnTo>
                <a:close/>
              </a:path>
              <a:path w="4145915" h="2197100">
                <a:moveTo>
                  <a:pt x="505851" y="2159000"/>
                </a:moveTo>
                <a:lnTo>
                  <a:pt x="488287" y="2159000"/>
                </a:lnTo>
                <a:lnTo>
                  <a:pt x="474984" y="2181046"/>
                </a:lnTo>
                <a:lnTo>
                  <a:pt x="474244" y="2184400"/>
                </a:lnTo>
                <a:lnTo>
                  <a:pt x="619603" y="2184400"/>
                </a:lnTo>
                <a:lnTo>
                  <a:pt x="623820" y="2171700"/>
                </a:lnTo>
                <a:lnTo>
                  <a:pt x="497244" y="2171700"/>
                </a:lnTo>
                <a:lnTo>
                  <a:pt x="505851" y="2159000"/>
                </a:lnTo>
                <a:close/>
              </a:path>
              <a:path w="4145915" h="2197100">
                <a:moveTo>
                  <a:pt x="717956" y="2171700"/>
                </a:moveTo>
                <a:lnTo>
                  <a:pt x="627964" y="2171700"/>
                </a:lnTo>
                <a:lnTo>
                  <a:pt x="632468" y="2184400"/>
                </a:lnTo>
                <a:lnTo>
                  <a:pt x="711561" y="2184400"/>
                </a:lnTo>
                <a:lnTo>
                  <a:pt x="717956" y="2171700"/>
                </a:lnTo>
                <a:close/>
              </a:path>
              <a:path w="4145915" h="2197100">
                <a:moveTo>
                  <a:pt x="742764" y="2159000"/>
                </a:moveTo>
                <a:lnTo>
                  <a:pt x="715369" y="2159000"/>
                </a:lnTo>
                <a:lnTo>
                  <a:pt x="705194" y="2171700"/>
                </a:lnTo>
                <a:lnTo>
                  <a:pt x="717956" y="2171700"/>
                </a:lnTo>
                <a:lnTo>
                  <a:pt x="714198" y="2184400"/>
                </a:lnTo>
                <a:lnTo>
                  <a:pt x="730686" y="2184400"/>
                </a:lnTo>
                <a:lnTo>
                  <a:pt x="734170" y="2180082"/>
                </a:lnTo>
                <a:lnTo>
                  <a:pt x="735590" y="2171700"/>
                </a:lnTo>
                <a:lnTo>
                  <a:pt x="742764" y="2159000"/>
                </a:lnTo>
                <a:close/>
              </a:path>
              <a:path w="4145915" h="2197100">
                <a:moveTo>
                  <a:pt x="755533" y="2159000"/>
                </a:moveTo>
                <a:lnTo>
                  <a:pt x="748591" y="2159000"/>
                </a:lnTo>
                <a:lnTo>
                  <a:pt x="740934" y="2171700"/>
                </a:lnTo>
                <a:lnTo>
                  <a:pt x="734170" y="2180082"/>
                </a:lnTo>
                <a:lnTo>
                  <a:pt x="733438" y="2184400"/>
                </a:lnTo>
                <a:lnTo>
                  <a:pt x="777669" y="2184400"/>
                </a:lnTo>
                <a:lnTo>
                  <a:pt x="782341" y="2171700"/>
                </a:lnTo>
                <a:lnTo>
                  <a:pt x="749326" y="2171700"/>
                </a:lnTo>
                <a:lnTo>
                  <a:pt x="755533" y="2159000"/>
                </a:lnTo>
                <a:close/>
              </a:path>
              <a:path w="4145915" h="2197100">
                <a:moveTo>
                  <a:pt x="1498846" y="2171700"/>
                </a:moveTo>
                <a:lnTo>
                  <a:pt x="1408423" y="2171700"/>
                </a:lnTo>
                <a:lnTo>
                  <a:pt x="1414040" y="2184400"/>
                </a:lnTo>
                <a:lnTo>
                  <a:pt x="1495554" y="2184400"/>
                </a:lnTo>
                <a:lnTo>
                  <a:pt x="1498846" y="2171700"/>
                </a:lnTo>
                <a:close/>
              </a:path>
              <a:path w="4145915" h="2197100">
                <a:moveTo>
                  <a:pt x="2019439" y="2171700"/>
                </a:moveTo>
                <a:lnTo>
                  <a:pt x="1928729" y="2171700"/>
                </a:lnTo>
                <a:lnTo>
                  <a:pt x="1935088" y="2184400"/>
                </a:lnTo>
                <a:lnTo>
                  <a:pt x="2016459" y="2184400"/>
                </a:lnTo>
                <a:lnTo>
                  <a:pt x="2019439" y="2171700"/>
                </a:lnTo>
                <a:close/>
              </a:path>
              <a:path w="4145915" h="2197100">
                <a:moveTo>
                  <a:pt x="2046547" y="2159000"/>
                </a:moveTo>
                <a:lnTo>
                  <a:pt x="2038111" y="2159000"/>
                </a:lnTo>
                <a:lnTo>
                  <a:pt x="2036841" y="2168627"/>
                </a:lnTo>
                <a:lnTo>
                  <a:pt x="2036927" y="2169349"/>
                </a:lnTo>
                <a:lnTo>
                  <a:pt x="2037492" y="2171700"/>
                </a:lnTo>
                <a:lnTo>
                  <a:pt x="2037435" y="2184400"/>
                </a:lnTo>
                <a:lnTo>
                  <a:pt x="2079931" y="2184400"/>
                </a:lnTo>
                <a:lnTo>
                  <a:pt x="2082509" y="2171700"/>
                </a:lnTo>
                <a:lnTo>
                  <a:pt x="2043991" y="2171700"/>
                </a:lnTo>
                <a:lnTo>
                  <a:pt x="2046547" y="2159000"/>
                </a:lnTo>
                <a:close/>
              </a:path>
              <a:path w="4145915" h="2197100">
                <a:moveTo>
                  <a:pt x="2800329" y="2171700"/>
                </a:moveTo>
                <a:lnTo>
                  <a:pt x="2709189" y="2171700"/>
                </a:lnTo>
                <a:lnTo>
                  <a:pt x="2716660" y="2184400"/>
                </a:lnTo>
                <a:lnTo>
                  <a:pt x="2797816" y="2184400"/>
                </a:lnTo>
                <a:lnTo>
                  <a:pt x="2800329" y="2171700"/>
                </a:lnTo>
                <a:close/>
              </a:path>
              <a:path w="4145915" h="2197100">
                <a:moveTo>
                  <a:pt x="3320923" y="2171700"/>
                </a:moveTo>
                <a:lnTo>
                  <a:pt x="3229495" y="2171700"/>
                </a:lnTo>
                <a:lnTo>
                  <a:pt x="3237708" y="2184400"/>
                </a:lnTo>
                <a:lnTo>
                  <a:pt x="3318720" y="2184400"/>
                </a:lnTo>
                <a:lnTo>
                  <a:pt x="3320923" y="2171700"/>
                </a:lnTo>
                <a:close/>
              </a:path>
              <a:path w="4145915" h="2197100">
                <a:moveTo>
                  <a:pt x="3382675" y="2171700"/>
                </a:moveTo>
                <a:lnTo>
                  <a:pt x="3339395" y="2171700"/>
                </a:lnTo>
                <a:lnTo>
                  <a:pt x="3341430" y="2184400"/>
                </a:lnTo>
                <a:lnTo>
                  <a:pt x="3382191" y="2184400"/>
                </a:lnTo>
                <a:lnTo>
                  <a:pt x="3382675" y="2171700"/>
                </a:lnTo>
                <a:close/>
              </a:path>
              <a:path w="4145915" h="2197100">
                <a:moveTo>
                  <a:pt x="3845673" y="2159000"/>
                </a:moveTo>
                <a:lnTo>
                  <a:pt x="3823681" y="2159000"/>
                </a:lnTo>
                <a:lnTo>
                  <a:pt x="3820416" y="2171700"/>
                </a:lnTo>
                <a:lnTo>
                  <a:pt x="3598992" y="2171700"/>
                </a:lnTo>
                <a:lnTo>
                  <a:pt x="3604700" y="2184400"/>
                </a:lnTo>
                <a:lnTo>
                  <a:pt x="3861551" y="2184400"/>
                </a:lnTo>
                <a:lnTo>
                  <a:pt x="3851689" y="2171700"/>
                </a:lnTo>
                <a:lnTo>
                  <a:pt x="3845673" y="2159000"/>
                </a:lnTo>
                <a:close/>
              </a:path>
              <a:path w="4145915" h="2197100">
                <a:moveTo>
                  <a:pt x="3902743" y="2171700"/>
                </a:moveTo>
                <a:lnTo>
                  <a:pt x="3857180" y="2171700"/>
                </a:lnTo>
                <a:lnTo>
                  <a:pt x="3866045" y="2184400"/>
                </a:lnTo>
                <a:lnTo>
                  <a:pt x="3903096" y="2184400"/>
                </a:lnTo>
                <a:lnTo>
                  <a:pt x="3902743" y="2171700"/>
                </a:lnTo>
                <a:close/>
              </a:path>
              <a:path w="4145915" h="2197100">
                <a:moveTo>
                  <a:pt x="4111210" y="2171700"/>
                </a:moveTo>
                <a:lnTo>
                  <a:pt x="3902743" y="2171700"/>
                </a:lnTo>
                <a:lnTo>
                  <a:pt x="3915976" y="2184400"/>
                </a:lnTo>
                <a:lnTo>
                  <a:pt x="4119291" y="2184400"/>
                </a:lnTo>
                <a:lnTo>
                  <a:pt x="4111210" y="2171700"/>
                </a:lnTo>
                <a:close/>
              </a:path>
              <a:path w="4145915" h="2197100">
                <a:moveTo>
                  <a:pt x="4135397" y="2159000"/>
                </a:moveTo>
                <a:lnTo>
                  <a:pt x="4103362" y="2159000"/>
                </a:lnTo>
                <a:lnTo>
                  <a:pt x="4103363" y="2159367"/>
                </a:lnTo>
                <a:lnTo>
                  <a:pt x="4119291" y="2184400"/>
                </a:lnTo>
                <a:lnTo>
                  <a:pt x="4123328" y="2184400"/>
                </a:lnTo>
                <a:lnTo>
                  <a:pt x="4118408" y="2171700"/>
                </a:lnTo>
                <a:lnTo>
                  <a:pt x="4141282" y="2171700"/>
                </a:lnTo>
                <a:lnTo>
                  <a:pt x="4135397" y="2159000"/>
                </a:lnTo>
                <a:close/>
              </a:path>
              <a:path w="4145915" h="2197100">
                <a:moveTo>
                  <a:pt x="748591" y="2159000"/>
                </a:moveTo>
                <a:lnTo>
                  <a:pt x="742764" y="2159000"/>
                </a:lnTo>
                <a:lnTo>
                  <a:pt x="735590" y="2171700"/>
                </a:lnTo>
                <a:lnTo>
                  <a:pt x="734170" y="2180082"/>
                </a:lnTo>
                <a:lnTo>
                  <a:pt x="740934" y="2171700"/>
                </a:lnTo>
                <a:lnTo>
                  <a:pt x="748591" y="2159000"/>
                </a:lnTo>
                <a:close/>
              </a:path>
              <a:path w="4145915" h="2197100">
                <a:moveTo>
                  <a:pt x="1779902" y="2159000"/>
                </a:moveTo>
                <a:lnTo>
                  <a:pt x="1779301" y="2159000"/>
                </a:lnTo>
                <a:lnTo>
                  <a:pt x="1776466" y="2176655"/>
                </a:lnTo>
                <a:lnTo>
                  <a:pt x="1778426" y="2171700"/>
                </a:lnTo>
                <a:lnTo>
                  <a:pt x="1779902" y="2159000"/>
                </a:lnTo>
                <a:close/>
              </a:path>
              <a:path w="4145915" h="2197100">
                <a:moveTo>
                  <a:pt x="1263387" y="2159000"/>
                </a:moveTo>
                <a:lnTo>
                  <a:pt x="1262895" y="2159000"/>
                </a:lnTo>
                <a:lnTo>
                  <a:pt x="1258473" y="2172095"/>
                </a:lnTo>
                <a:lnTo>
                  <a:pt x="1258737" y="2171700"/>
                </a:lnTo>
                <a:lnTo>
                  <a:pt x="1263387" y="2159000"/>
                </a:lnTo>
                <a:close/>
              </a:path>
              <a:path w="4145915" h="2197100">
                <a:moveTo>
                  <a:pt x="42300" y="2169349"/>
                </a:moveTo>
                <a:lnTo>
                  <a:pt x="40429" y="2171700"/>
                </a:lnTo>
                <a:lnTo>
                  <a:pt x="42042" y="2171700"/>
                </a:lnTo>
                <a:lnTo>
                  <a:pt x="42300" y="2169349"/>
                </a:lnTo>
                <a:close/>
              </a:path>
              <a:path w="4145915" h="2197100">
                <a:moveTo>
                  <a:pt x="73610" y="2159000"/>
                </a:moveTo>
                <a:lnTo>
                  <a:pt x="50540" y="2159000"/>
                </a:lnTo>
                <a:lnTo>
                  <a:pt x="42300" y="2169349"/>
                </a:lnTo>
                <a:lnTo>
                  <a:pt x="42042" y="2171700"/>
                </a:lnTo>
                <a:lnTo>
                  <a:pt x="78748" y="2171700"/>
                </a:lnTo>
                <a:lnTo>
                  <a:pt x="73610" y="2159000"/>
                </a:lnTo>
                <a:close/>
              </a:path>
              <a:path w="4145915" h="2197100">
                <a:moveTo>
                  <a:pt x="129388" y="2159000"/>
                </a:moveTo>
                <a:lnTo>
                  <a:pt x="89227" y="2159000"/>
                </a:lnTo>
                <a:lnTo>
                  <a:pt x="83045" y="2171700"/>
                </a:lnTo>
                <a:lnTo>
                  <a:pt x="121587" y="2171700"/>
                </a:lnTo>
                <a:lnTo>
                  <a:pt x="129388" y="2159000"/>
                </a:lnTo>
                <a:close/>
              </a:path>
              <a:path w="4145915" h="2197100">
                <a:moveTo>
                  <a:pt x="160674" y="2159000"/>
                </a:moveTo>
                <a:lnTo>
                  <a:pt x="130431" y="2159000"/>
                </a:lnTo>
                <a:lnTo>
                  <a:pt x="132554" y="2171700"/>
                </a:lnTo>
                <a:lnTo>
                  <a:pt x="156927" y="2171700"/>
                </a:lnTo>
                <a:lnTo>
                  <a:pt x="160674" y="2159000"/>
                </a:lnTo>
                <a:close/>
              </a:path>
              <a:path w="4145915" h="2197100">
                <a:moveTo>
                  <a:pt x="201592" y="2159000"/>
                </a:moveTo>
                <a:lnTo>
                  <a:pt x="179865" y="2159000"/>
                </a:lnTo>
                <a:lnTo>
                  <a:pt x="176610" y="2171700"/>
                </a:lnTo>
                <a:lnTo>
                  <a:pt x="196203" y="2171700"/>
                </a:lnTo>
                <a:lnTo>
                  <a:pt x="201592" y="2159000"/>
                </a:lnTo>
                <a:close/>
              </a:path>
              <a:path w="4145915" h="2197100">
                <a:moveTo>
                  <a:pt x="201886" y="2159000"/>
                </a:moveTo>
                <a:lnTo>
                  <a:pt x="201592" y="2159000"/>
                </a:lnTo>
                <a:lnTo>
                  <a:pt x="196203" y="2171700"/>
                </a:lnTo>
                <a:lnTo>
                  <a:pt x="201886" y="2159000"/>
                </a:lnTo>
                <a:close/>
              </a:path>
              <a:path w="4145915" h="2197100">
                <a:moveTo>
                  <a:pt x="267575" y="2159000"/>
                </a:moveTo>
                <a:lnTo>
                  <a:pt x="250557" y="2159000"/>
                </a:lnTo>
                <a:lnTo>
                  <a:pt x="241557" y="2171700"/>
                </a:lnTo>
                <a:lnTo>
                  <a:pt x="269375" y="2171700"/>
                </a:lnTo>
                <a:lnTo>
                  <a:pt x="267575" y="2159000"/>
                </a:lnTo>
                <a:close/>
              </a:path>
              <a:path w="4145915" h="2197100">
                <a:moveTo>
                  <a:pt x="320935" y="2159000"/>
                </a:moveTo>
                <a:lnTo>
                  <a:pt x="278019" y="2159000"/>
                </a:lnTo>
                <a:lnTo>
                  <a:pt x="278274" y="2171700"/>
                </a:lnTo>
                <a:lnTo>
                  <a:pt x="313743" y="2171700"/>
                </a:lnTo>
                <a:lnTo>
                  <a:pt x="320935" y="2159000"/>
                </a:lnTo>
                <a:close/>
              </a:path>
              <a:path w="4145915" h="2197100">
                <a:moveTo>
                  <a:pt x="348386" y="2159000"/>
                </a:moveTo>
                <a:lnTo>
                  <a:pt x="333199" y="2159000"/>
                </a:lnTo>
                <a:lnTo>
                  <a:pt x="323531" y="2171700"/>
                </a:lnTo>
                <a:lnTo>
                  <a:pt x="345412" y="2171700"/>
                </a:lnTo>
                <a:lnTo>
                  <a:pt x="348386" y="2159000"/>
                </a:lnTo>
                <a:close/>
              </a:path>
              <a:path w="4145915" h="2197100">
                <a:moveTo>
                  <a:pt x="383127" y="2159000"/>
                </a:moveTo>
                <a:lnTo>
                  <a:pt x="363595" y="2159000"/>
                </a:lnTo>
                <a:lnTo>
                  <a:pt x="357587" y="2171700"/>
                </a:lnTo>
                <a:lnTo>
                  <a:pt x="379424" y="2171700"/>
                </a:lnTo>
                <a:lnTo>
                  <a:pt x="383127" y="2159000"/>
                </a:lnTo>
                <a:close/>
              </a:path>
              <a:path w="4145915" h="2197100">
                <a:moveTo>
                  <a:pt x="411585" y="2159000"/>
                </a:moveTo>
                <a:lnTo>
                  <a:pt x="387529" y="2159000"/>
                </a:lnTo>
                <a:lnTo>
                  <a:pt x="383685" y="2171700"/>
                </a:lnTo>
                <a:lnTo>
                  <a:pt x="402081" y="2171700"/>
                </a:lnTo>
                <a:lnTo>
                  <a:pt x="411585" y="2159000"/>
                </a:lnTo>
                <a:close/>
              </a:path>
              <a:path w="4145915" h="2197100">
                <a:moveTo>
                  <a:pt x="430586" y="2159000"/>
                </a:moveTo>
                <a:lnTo>
                  <a:pt x="413419" y="2159000"/>
                </a:lnTo>
                <a:lnTo>
                  <a:pt x="410626" y="2171700"/>
                </a:lnTo>
                <a:lnTo>
                  <a:pt x="429381" y="2171700"/>
                </a:lnTo>
                <a:lnTo>
                  <a:pt x="430586" y="2159000"/>
                </a:lnTo>
                <a:close/>
              </a:path>
              <a:path w="4145915" h="2197100">
                <a:moveTo>
                  <a:pt x="453231" y="2159000"/>
                </a:moveTo>
                <a:lnTo>
                  <a:pt x="441336" y="2159000"/>
                </a:lnTo>
                <a:lnTo>
                  <a:pt x="433792" y="2171700"/>
                </a:lnTo>
                <a:lnTo>
                  <a:pt x="456238" y="2171700"/>
                </a:lnTo>
                <a:lnTo>
                  <a:pt x="453231" y="2159000"/>
                </a:lnTo>
                <a:close/>
              </a:path>
              <a:path w="4145915" h="2197100">
                <a:moveTo>
                  <a:pt x="481987" y="2159000"/>
                </a:moveTo>
                <a:lnTo>
                  <a:pt x="465245" y="2159000"/>
                </a:lnTo>
                <a:lnTo>
                  <a:pt x="458036" y="2171700"/>
                </a:lnTo>
                <a:lnTo>
                  <a:pt x="477348" y="2171700"/>
                </a:lnTo>
                <a:lnTo>
                  <a:pt x="481987" y="2159000"/>
                </a:lnTo>
                <a:close/>
              </a:path>
              <a:path w="4145915" h="2197100">
                <a:moveTo>
                  <a:pt x="547042" y="2159000"/>
                </a:moveTo>
                <a:lnTo>
                  <a:pt x="520075" y="2159000"/>
                </a:lnTo>
                <a:lnTo>
                  <a:pt x="498449" y="2171700"/>
                </a:lnTo>
                <a:lnTo>
                  <a:pt x="548542" y="2171700"/>
                </a:lnTo>
                <a:lnTo>
                  <a:pt x="547042" y="2159000"/>
                </a:lnTo>
                <a:close/>
              </a:path>
              <a:path w="4145915" h="2197100">
                <a:moveTo>
                  <a:pt x="573882" y="2159000"/>
                </a:moveTo>
                <a:lnTo>
                  <a:pt x="558753" y="2159000"/>
                </a:lnTo>
                <a:lnTo>
                  <a:pt x="551293" y="2171700"/>
                </a:lnTo>
                <a:lnTo>
                  <a:pt x="578881" y="2171700"/>
                </a:lnTo>
                <a:lnTo>
                  <a:pt x="573882" y="2159000"/>
                </a:lnTo>
                <a:close/>
              </a:path>
              <a:path w="4145915" h="2197100">
                <a:moveTo>
                  <a:pt x="590891" y="2159000"/>
                </a:moveTo>
                <a:lnTo>
                  <a:pt x="587340" y="2171700"/>
                </a:lnTo>
                <a:lnTo>
                  <a:pt x="602268" y="2171700"/>
                </a:lnTo>
                <a:lnTo>
                  <a:pt x="590891" y="2159000"/>
                </a:lnTo>
                <a:close/>
              </a:path>
              <a:path w="4145915" h="2197100">
                <a:moveTo>
                  <a:pt x="634779" y="2159000"/>
                </a:moveTo>
                <a:lnTo>
                  <a:pt x="608430" y="2159000"/>
                </a:lnTo>
                <a:lnTo>
                  <a:pt x="602268" y="2171700"/>
                </a:lnTo>
                <a:lnTo>
                  <a:pt x="632076" y="2171700"/>
                </a:lnTo>
                <a:lnTo>
                  <a:pt x="634779" y="2159000"/>
                </a:lnTo>
                <a:close/>
              </a:path>
              <a:path w="4145915" h="2197100">
                <a:moveTo>
                  <a:pt x="670399" y="2159000"/>
                </a:moveTo>
                <a:lnTo>
                  <a:pt x="643065" y="2159000"/>
                </a:lnTo>
                <a:lnTo>
                  <a:pt x="632076" y="2171700"/>
                </a:lnTo>
                <a:lnTo>
                  <a:pt x="662868" y="2171700"/>
                </a:lnTo>
                <a:lnTo>
                  <a:pt x="670399" y="2159000"/>
                </a:lnTo>
                <a:close/>
              </a:path>
              <a:path w="4145915" h="2197100">
                <a:moveTo>
                  <a:pt x="703698" y="2159000"/>
                </a:moveTo>
                <a:lnTo>
                  <a:pt x="682555" y="2159000"/>
                </a:lnTo>
                <a:lnTo>
                  <a:pt x="671109" y="2171700"/>
                </a:lnTo>
                <a:lnTo>
                  <a:pt x="705194" y="2171700"/>
                </a:lnTo>
                <a:lnTo>
                  <a:pt x="703698" y="2159000"/>
                </a:lnTo>
                <a:close/>
              </a:path>
              <a:path w="4145915" h="2197100">
                <a:moveTo>
                  <a:pt x="784913" y="2159000"/>
                </a:moveTo>
                <a:lnTo>
                  <a:pt x="767393" y="2159000"/>
                </a:lnTo>
                <a:lnTo>
                  <a:pt x="759160" y="2171700"/>
                </a:lnTo>
                <a:lnTo>
                  <a:pt x="788007" y="2171700"/>
                </a:lnTo>
                <a:lnTo>
                  <a:pt x="784913" y="2159000"/>
                </a:lnTo>
                <a:close/>
              </a:path>
              <a:path w="4145915" h="2197100">
                <a:moveTo>
                  <a:pt x="837222" y="2159000"/>
                </a:moveTo>
                <a:lnTo>
                  <a:pt x="794522" y="2159000"/>
                </a:lnTo>
                <a:lnTo>
                  <a:pt x="796738" y="2171700"/>
                </a:lnTo>
                <a:lnTo>
                  <a:pt x="832374" y="2171700"/>
                </a:lnTo>
                <a:lnTo>
                  <a:pt x="837222" y="2159000"/>
                </a:lnTo>
                <a:close/>
              </a:path>
              <a:path w="4145915" h="2197100">
                <a:moveTo>
                  <a:pt x="864434" y="2159000"/>
                </a:moveTo>
                <a:lnTo>
                  <a:pt x="849772" y="2159000"/>
                </a:lnTo>
                <a:lnTo>
                  <a:pt x="841133" y="2171700"/>
                </a:lnTo>
                <a:lnTo>
                  <a:pt x="863349" y="2171700"/>
                </a:lnTo>
                <a:lnTo>
                  <a:pt x="864434" y="2159000"/>
                </a:lnTo>
                <a:close/>
              </a:path>
              <a:path w="4145915" h="2197100">
                <a:moveTo>
                  <a:pt x="899868" y="2159000"/>
                </a:moveTo>
                <a:lnTo>
                  <a:pt x="878902" y="2159000"/>
                </a:lnTo>
                <a:lnTo>
                  <a:pt x="875597" y="2171700"/>
                </a:lnTo>
                <a:lnTo>
                  <a:pt x="892928" y="2171700"/>
                </a:lnTo>
                <a:lnTo>
                  <a:pt x="899868" y="2159000"/>
                </a:lnTo>
                <a:close/>
              </a:path>
              <a:path w="4145915" h="2197100">
                <a:moveTo>
                  <a:pt x="926651" y="2159000"/>
                </a:moveTo>
                <a:lnTo>
                  <a:pt x="905083" y="2159000"/>
                </a:lnTo>
                <a:lnTo>
                  <a:pt x="901838" y="2171700"/>
                </a:lnTo>
                <a:lnTo>
                  <a:pt x="920450" y="2171700"/>
                </a:lnTo>
                <a:lnTo>
                  <a:pt x="926651" y="2159000"/>
                </a:lnTo>
                <a:close/>
              </a:path>
              <a:path w="4145915" h="2197100">
                <a:moveTo>
                  <a:pt x="948146" y="2159000"/>
                </a:moveTo>
                <a:lnTo>
                  <a:pt x="929657" y="2159000"/>
                </a:lnTo>
                <a:lnTo>
                  <a:pt x="928922" y="2171700"/>
                </a:lnTo>
                <a:lnTo>
                  <a:pt x="947435" y="2171700"/>
                </a:lnTo>
                <a:lnTo>
                  <a:pt x="948146" y="2159000"/>
                </a:lnTo>
                <a:close/>
              </a:path>
              <a:path w="4145915" h="2197100">
                <a:moveTo>
                  <a:pt x="970403" y="2159000"/>
                </a:moveTo>
                <a:lnTo>
                  <a:pt x="961377" y="2159000"/>
                </a:lnTo>
                <a:lnTo>
                  <a:pt x="951562" y="2171700"/>
                </a:lnTo>
                <a:lnTo>
                  <a:pt x="973912" y="2171700"/>
                </a:lnTo>
                <a:lnTo>
                  <a:pt x="970403" y="2159000"/>
                </a:lnTo>
                <a:close/>
              </a:path>
              <a:path w="4145915" h="2197100">
                <a:moveTo>
                  <a:pt x="999327" y="2159000"/>
                </a:moveTo>
                <a:lnTo>
                  <a:pt x="981651" y="2159000"/>
                </a:lnTo>
                <a:lnTo>
                  <a:pt x="976021" y="2171700"/>
                </a:lnTo>
                <a:lnTo>
                  <a:pt x="995358" y="2171700"/>
                </a:lnTo>
                <a:lnTo>
                  <a:pt x="999327" y="2159000"/>
                </a:lnTo>
                <a:close/>
              </a:path>
              <a:path w="4145915" h="2197100">
                <a:moveTo>
                  <a:pt x="1033335" y="2159000"/>
                </a:moveTo>
                <a:lnTo>
                  <a:pt x="1001833" y="2159000"/>
                </a:lnTo>
                <a:lnTo>
                  <a:pt x="998477" y="2171700"/>
                </a:lnTo>
                <a:lnTo>
                  <a:pt x="1033537" y="2171700"/>
                </a:lnTo>
                <a:lnTo>
                  <a:pt x="1033335" y="2159000"/>
                </a:lnTo>
                <a:close/>
              </a:path>
              <a:path w="4145915" h="2197100">
                <a:moveTo>
                  <a:pt x="1076223" y="2159000"/>
                </a:moveTo>
                <a:lnTo>
                  <a:pt x="1054130" y="2159000"/>
                </a:lnTo>
                <a:lnTo>
                  <a:pt x="1045133" y="2171700"/>
                </a:lnTo>
                <a:lnTo>
                  <a:pt x="1078631" y="2171700"/>
                </a:lnTo>
                <a:lnTo>
                  <a:pt x="1076223" y="2159000"/>
                </a:lnTo>
                <a:close/>
              </a:path>
              <a:path w="4145915" h="2197100">
                <a:moveTo>
                  <a:pt x="1108190" y="2159000"/>
                </a:moveTo>
                <a:lnTo>
                  <a:pt x="1083906" y="2159000"/>
                </a:lnTo>
                <a:lnTo>
                  <a:pt x="1079105" y="2171700"/>
                </a:lnTo>
                <a:lnTo>
                  <a:pt x="1115501" y="2171700"/>
                </a:lnTo>
                <a:lnTo>
                  <a:pt x="1108190" y="2159000"/>
                </a:lnTo>
                <a:close/>
              </a:path>
              <a:path w="4145915" h="2197100">
                <a:moveTo>
                  <a:pt x="1160731" y="2159000"/>
                </a:moveTo>
                <a:lnTo>
                  <a:pt x="1120823" y="2159000"/>
                </a:lnTo>
                <a:lnTo>
                  <a:pt x="1119798" y="2171700"/>
                </a:lnTo>
                <a:lnTo>
                  <a:pt x="1159301" y="2171700"/>
                </a:lnTo>
                <a:lnTo>
                  <a:pt x="1160731" y="2159000"/>
                </a:lnTo>
                <a:close/>
              </a:path>
              <a:path w="4145915" h="2197100">
                <a:moveTo>
                  <a:pt x="1193989" y="2159000"/>
                </a:moveTo>
                <a:lnTo>
                  <a:pt x="1163443" y="2159000"/>
                </a:lnTo>
                <a:lnTo>
                  <a:pt x="1169005" y="2171700"/>
                </a:lnTo>
                <a:lnTo>
                  <a:pt x="1194995" y="2171700"/>
                </a:lnTo>
                <a:lnTo>
                  <a:pt x="1193989" y="2159000"/>
                </a:lnTo>
                <a:close/>
              </a:path>
              <a:path w="4145915" h="2197100">
                <a:moveTo>
                  <a:pt x="1234240" y="2159000"/>
                </a:moveTo>
                <a:lnTo>
                  <a:pt x="1214443" y="2159000"/>
                </a:lnTo>
                <a:lnTo>
                  <a:pt x="1211795" y="2171700"/>
                </a:lnTo>
                <a:lnTo>
                  <a:pt x="1231692" y="2171700"/>
                </a:lnTo>
                <a:lnTo>
                  <a:pt x="1234240" y="2159000"/>
                </a:lnTo>
                <a:close/>
              </a:path>
              <a:path w="4145915" h="2197100">
                <a:moveTo>
                  <a:pt x="1322800" y="2159000"/>
                </a:moveTo>
                <a:lnTo>
                  <a:pt x="1295151" y="2159000"/>
                </a:lnTo>
                <a:lnTo>
                  <a:pt x="1278441" y="2171700"/>
                </a:lnTo>
                <a:lnTo>
                  <a:pt x="1325412" y="2171700"/>
                </a:lnTo>
                <a:lnTo>
                  <a:pt x="1322800" y="2159000"/>
                </a:lnTo>
                <a:close/>
              </a:path>
              <a:path w="4145915" h="2197100">
                <a:moveTo>
                  <a:pt x="1350070" y="2159000"/>
                </a:moveTo>
                <a:lnTo>
                  <a:pt x="1334510" y="2159000"/>
                </a:lnTo>
                <a:lnTo>
                  <a:pt x="1328593" y="2171700"/>
                </a:lnTo>
                <a:lnTo>
                  <a:pt x="1356648" y="2171700"/>
                </a:lnTo>
                <a:lnTo>
                  <a:pt x="1350070" y="2159000"/>
                </a:lnTo>
                <a:close/>
              </a:path>
              <a:path w="4145915" h="2197100">
                <a:moveTo>
                  <a:pt x="1367080" y="2159000"/>
                </a:moveTo>
                <a:lnTo>
                  <a:pt x="1364893" y="2171700"/>
                </a:lnTo>
                <a:lnTo>
                  <a:pt x="1380036" y="2171700"/>
                </a:lnTo>
                <a:lnTo>
                  <a:pt x="1367080" y="2159000"/>
                </a:lnTo>
                <a:close/>
              </a:path>
              <a:path w="4145915" h="2197100">
                <a:moveTo>
                  <a:pt x="1407594" y="2159000"/>
                </a:moveTo>
                <a:lnTo>
                  <a:pt x="1382142" y="2159000"/>
                </a:lnTo>
                <a:lnTo>
                  <a:pt x="1380036" y="2171700"/>
                </a:lnTo>
                <a:lnTo>
                  <a:pt x="1408730" y="2171700"/>
                </a:lnTo>
                <a:lnTo>
                  <a:pt x="1407594" y="2159000"/>
                </a:lnTo>
                <a:close/>
              </a:path>
              <a:path w="4145915" h="2197100">
                <a:moveTo>
                  <a:pt x="1444793" y="2159000"/>
                </a:moveTo>
                <a:lnTo>
                  <a:pt x="1416742" y="2159000"/>
                </a:lnTo>
                <a:lnTo>
                  <a:pt x="1408730" y="2171700"/>
                </a:lnTo>
                <a:lnTo>
                  <a:pt x="1440637" y="2171700"/>
                </a:lnTo>
                <a:lnTo>
                  <a:pt x="1444793" y="2159000"/>
                </a:lnTo>
                <a:close/>
              </a:path>
              <a:path w="4145915" h="2197100">
                <a:moveTo>
                  <a:pt x="1478988" y="2159000"/>
                </a:moveTo>
                <a:lnTo>
                  <a:pt x="1457846" y="2159000"/>
                </a:lnTo>
                <a:lnTo>
                  <a:pt x="1449558" y="2171700"/>
                </a:lnTo>
                <a:lnTo>
                  <a:pt x="1482962" y="2171700"/>
                </a:lnTo>
                <a:lnTo>
                  <a:pt x="1478988" y="2159000"/>
                </a:lnTo>
                <a:close/>
              </a:path>
              <a:path w="4145915" h="2197100">
                <a:moveTo>
                  <a:pt x="1517376" y="2159000"/>
                </a:moveTo>
                <a:lnTo>
                  <a:pt x="1489979" y="2159000"/>
                </a:lnTo>
                <a:lnTo>
                  <a:pt x="1482962" y="2171700"/>
                </a:lnTo>
                <a:lnTo>
                  <a:pt x="1517031" y="2171700"/>
                </a:lnTo>
                <a:lnTo>
                  <a:pt x="1517376" y="2159000"/>
                </a:lnTo>
                <a:close/>
              </a:path>
              <a:path w="4145915" h="2197100">
                <a:moveTo>
                  <a:pt x="1591440" y="2159000"/>
                </a:moveTo>
                <a:lnTo>
                  <a:pt x="1569675" y="2159000"/>
                </a:lnTo>
                <a:lnTo>
                  <a:pt x="1564142" y="2171700"/>
                </a:lnTo>
                <a:lnTo>
                  <a:pt x="1596703" y="2171700"/>
                </a:lnTo>
                <a:lnTo>
                  <a:pt x="1591440" y="2159000"/>
                </a:lnTo>
                <a:close/>
              </a:path>
              <a:path w="4145915" h="2197100">
                <a:moveTo>
                  <a:pt x="1625479" y="2159000"/>
                </a:moveTo>
                <a:lnTo>
                  <a:pt x="1600589" y="2159000"/>
                </a:lnTo>
                <a:lnTo>
                  <a:pt x="1598442" y="2171700"/>
                </a:lnTo>
                <a:lnTo>
                  <a:pt x="1633879" y="2171700"/>
                </a:lnTo>
                <a:lnTo>
                  <a:pt x="1625479" y="2159000"/>
                </a:lnTo>
                <a:close/>
              </a:path>
              <a:path w="4145915" h="2197100">
                <a:moveTo>
                  <a:pt x="1676402" y="2159000"/>
                </a:moveTo>
                <a:lnTo>
                  <a:pt x="1636621" y="2159000"/>
                </a:lnTo>
                <a:lnTo>
                  <a:pt x="1638175" y="2171700"/>
                </a:lnTo>
                <a:lnTo>
                  <a:pt x="1678158" y="2171700"/>
                </a:lnTo>
                <a:lnTo>
                  <a:pt x="1676402" y="2159000"/>
                </a:lnTo>
                <a:close/>
              </a:path>
              <a:path w="4145915" h="2197100">
                <a:moveTo>
                  <a:pt x="1710646" y="2159000"/>
                </a:moveTo>
                <a:lnTo>
                  <a:pt x="1679948" y="2159000"/>
                </a:lnTo>
                <a:lnTo>
                  <a:pt x="1687230" y="2171700"/>
                </a:lnTo>
                <a:lnTo>
                  <a:pt x="1714030" y="2171700"/>
                </a:lnTo>
                <a:lnTo>
                  <a:pt x="1710646" y="2159000"/>
                </a:lnTo>
                <a:close/>
              </a:path>
              <a:path w="4145915" h="2197100">
                <a:moveTo>
                  <a:pt x="1750418" y="2159000"/>
                </a:moveTo>
                <a:lnTo>
                  <a:pt x="1731733" y="2159000"/>
                </a:lnTo>
                <a:lnTo>
                  <a:pt x="1729388" y="2171700"/>
                </a:lnTo>
                <a:lnTo>
                  <a:pt x="1749437" y="2171700"/>
                </a:lnTo>
                <a:lnTo>
                  <a:pt x="1750418" y="2159000"/>
                </a:lnTo>
                <a:close/>
              </a:path>
              <a:path w="4145915" h="2197100">
                <a:moveTo>
                  <a:pt x="1779301" y="2159000"/>
                </a:moveTo>
                <a:lnTo>
                  <a:pt x="1753915" y="2159000"/>
                </a:lnTo>
                <a:lnTo>
                  <a:pt x="1749437" y="2171700"/>
                </a:lnTo>
                <a:lnTo>
                  <a:pt x="1777262" y="2171700"/>
                </a:lnTo>
                <a:lnTo>
                  <a:pt x="1779301" y="2159000"/>
                </a:lnTo>
                <a:close/>
              </a:path>
              <a:path w="4145915" h="2197100">
                <a:moveTo>
                  <a:pt x="1839972" y="2159000"/>
                </a:moveTo>
                <a:lnTo>
                  <a:pt x="1808848" y="2159000"/>
                </a:lnTo>
                <a:lnTo>
                  <a:pt x="1798436" y="2171700"/>
                </a:lnTo>
                <a:lnTo>
                  <a:pt x="1843326" y="2171700"/>
                </a:lnTo>
                <a:lnTo>
                  <a:pt x="1839972" y="2159000"/>
                </a:lnTo>
                <a:close/>
              </a:path>
              <a:path w="4145915" h="2197100">
                <a:moveTo>
                  <a:pt x="1867529" y="2159000"/>
                </a:moveTo>
                <a:lnTo>
                  <a:pt x="1851682" y="2159000"/>
                </a:lnTo>
                <a:lnTo>
                  <a:pt x="1846794" y="2171700"/>
                </a:lnTo>
                <a:lnTo>
                  <a:pt x="1875160" y="2171700"/>
                </a:lnTo>
                <a:lnTo>
                  <a:pt x="1867529" y="2159000"/>
                </a:lnTo>
                <a:close/>
              </a:path>
              <a:path w="4145915" h="2197100">
                <a:moveTo>
                  <a:pt x="1884539" y="2159000"/>
                </a:moveTo>
                <a:lnTo>
                  <a:pt x="1883261" y="2171700"/>
                </a:lnTo>
                <a:lnTo>
                  <a:pt x="1898548" y="2171700"/>
                </a:lnTo>
                <a:lnTo>
                  <a:pt x="1884539" y="2159000"/>
                </a:lnTo>
                <a:close/>
              </a:path>
              <a:path w="4145915" h="2197100">
                <a:moveTo>
                  <a:pt x="1922804" y="2159000"/>
                </a:moveTo>
                <a:lnTo>
                  <a:pt x="1897950" y="2159000"/>
                </a:lnTo>
                <a:lnTo>
                  <a:pt x="1898548" y="2171700"/>
                </a:lnTo>
                <a:lnTo>
                  <a:pt x="1926501" y="2171700"/>
                </a:lnTo>
                <a:lnTo>
                  <a:pt x="1922804" y="2159000"/>
                </a:lnTo>
                <a:close/>
              </a:path>
              <a:path w="4145915" h="2197100">
                <a:moveTo>
                  <a:pt x="1961056" y="2159000"/>
                </a:moveTo>
                <a:lnTo>
                  <a:pt x="1932525" y="2159000"/>
                </a:lnTo>
                <a:lnTo>
                  <a:pt x="1926501" y="2171700"/>
                </a:lnTo>
                <a:lnTo>
                  <a:pt x="1959148" y="2171700"/>
                </a:lnTo>
                <a:lnTo>
                  <a:pt x="1961056" y="2159000"/>
                </a:lnTo>
                <a:close/>
              </a:path>
              <a:path w="4145915" h="2197100">
                <a:moveTo>
                  <a:pt x="1995849" y="2159000"/>
                </a:moveTo>
                <a:lnTo>
                  <a:pt x="1974706" y="2159000"/>
                </a:lnTo>
                <a:lnTo>
                  <a:pt x="1968525" y="2171700"/>
                </a:lnTo>
                <a:lnTo>
                  <a:pt x="2001474" y="2171700"/>
                </a:lnTo>
                <a:lnTo>
                  <a:pt x="1995849" y="2159000"/>
                </a:lnTo>
                <a:close/>
              </a:path>
              <a:path w="4145915" h="2197100">
                <a:moveTo>
                  <a:pt x="2078262" y="2159000"/>
                </a:moveTo>
                <a:lnTo>
                  <a:pt x="2059485" y="2159000"/>
                </a:lnTo>
                <a:lnTo>
                  <a:pt x="2053167" y="2171700"/>
                </a:lnTo>
                <a:lnTo>
                  <a:pt x="2084585" y="2171700"/>
                </a:lnTo>
                <a:lnTo>
                  <a:pt x="2078262" y="2159000"/>
                </a:lnTo>
                <a:close/>
              </a:path>
              <a:path w="4145915" h="2197100">
                <a:moveTo>
                  <a:pt x="2127938" y="2159000"/>
                </a:moveTo>
                <a:lnTo>
                  <a:pt x="2090449" y="2159000"/>
                </a:lnTo>
                <a:lnTo>
                  <a:pt x="2090216" y="2171700"/>
                </a:lnTo>
                <a:lnTo>
                  <a:pt x="2128953" y="2171700"/>
                </a:lnTo>
                <a:lnTo>
                  <a:pt x="2127938" y="2159000"/>
                </a:lnTo>
                <a:close/>
              </a:path>
              <a:path w="4145915" h="2197100">
                <a:moveTo>
                  <a:pt x="2154552" y="2159000"/>
                </a:moveTo>
                <a:lnTo>
                  <a:pt x="2141207" y="2159000"/>
                </a:lnTo>
                <a:lnTo>
                  <a:pt x="2135139" y="2171700"/>
                </a:lnTo>
                <a:lnTo>
                  <a:pt x="2158193" y="2171700"/>
                </a:lnTo>
                <a:lnTo>
                  <a:pt x="2154552" y="2159000"/>
                </a:lnTo>
                <a:close/>
              </a:path>
              <a:path w="4145915" h="2197100">
                <a:moveTo>
                  <a:pt x="2191721" y="2159000"/>
                </a:moveTo>
                <a:lnTo>
                  <a:pt x="2167166" y="2159000"/>
                </a:lnTo>
                <a:lnTo>
                  <a:pt x="2170620" y="2171700"/>
                </a:lnTo>
                <a:lnTo>
                  <a:pt x="2189685" y="2171700"/>
                </a:lnTo>
                <a:lnTo>
                  <a:pt x="2191721" y="2159000"/>
                </a:lnTo>
                <a:close/>
              </a:path>
              <a:path w="4145915" h="2197100">
                <a:moveTo>
                  <a:pt x="2214317" y="2159000"/>
                </a:moveTo>
                <a:lnTo>
                  <a:pt x="2198969" y="2159000"/>
                </a:lnTo>
                <a:lnTo>
                  <a:pt x="2198895" y="2171700"/>
                </a:lnTo>
                <a:lnTo>
                  <a:pt x="2216369" y="2171700"/>
                </a:lnTo>
                <a:lnTo>
                  <a:pt x="2214317" y="2159000"/>
                </a:lnTo>
                <a:close/>
              </a:path>
              <a:path w="4145915" h="2197100">
                <a:moveTo>
                  <a:pt x="2243524" y="2159000"/>
                </a:moveTo>
                <a:lnTo>
                  <a:pt x="2220254" y="2159000"/>
                </a:lnTo>
                <a:lnTo>
                  <a:pt x="2224664" y="2171700"/>
                </a:lnTo>
                <a:lnTo>
                  <a:pt x="2238797" y="2171700"/>
                </a:lnTo>
                <a:lnTo>
                  <a:pt x="2243524" y="2159000"/>
                </a:lnTo>
                <a:close/>
              </a:path>
              <a:path w="4145915" h="2197100">
                <a:moveTo>
                  <a:pt x="2263331" y="2159000"/>
                </a:moveTo>
                <a:lnTo>
                  <a:pt x="2253049" y="2159000"/>
                </a:lnTo>
                <a:lnTo>
                  <a:pt x="2245987" y="2171700"/>
                </a:lnTo>
                <a:lnTo>
                  <a:pt x="2268098" y="2171700"/>
                </a:lnTo>
                <a:lnTo>
                  <a:pt x="2263331" y="2159000"/>
                </a:lnTo>
                <a:close/>
              </a:path>
              <a:path w="4145915" h="2197100">
                <a:moveTo>
                  <a:pt x="2290695" y="2159000"/>
                </a:moveTo>
                <a:lnTo>
                  <a:pt x="2272666" y="2159000"/>
                </a:lnTo>
                <a:lnTo>
                  <a:pt x="2270984" y="2171700"/>
                </a:lnTo>
                <a:lnTo>
                  <a:pt x="2290381" y="2171700"/>
                </a:lnTo>
                <a:lnTo>
                  <a:pt x="2291972" y="2162892"/>
                </a:lnTo>
                <a:lnTo>
                  <a:pt x="2290695" y="2159000"/>
                </a:lnTo>
                <a:close/>
              </a:path>
              <a:path w="4145915" h="2197100">
                <a:moveTo>
                  <a:pt x="2321375" y="2159000"/>
                </a:moveTo>
                <a:lnTo>
                  <a:pt x="2292675" y="2159000"/>
                </a:lnTo>
                <a:lnTo>
                  <a:pt x="2291972" y="2162892"/>
                </a:lnTo>
                <a:lnTo>
                  <a:pt x="2294862" y="2171700"/>
                </a:lnTo>
                <a:lnTo>
                  <a:pt x="2331059" y="2171700"/>
                </a:lnTo>
                <a:lnTo>
                  <a:pt x="2321375" y="2159000"/>
                </a:lnTo>
                <a:close/>
              </a:path>
              <a:path w="4145915" h="2197100">
                <a:moveTo>
                  <a:pt x="2364265" y="2159000"/>
                </a:moveTo>
                <a:lnTo>
                  <a:pt x="2342992" y="2159000"/>
                </a:lnTo>
                <a:lnTo>
                  <a:pt x="2342655" y="2171700"/>
                </a:lnTo>
                <a:lnTo>
                  <a:pt x="2373814" y="2171700"/>
                </a:lnTo>
                <a:lnTo>
                  <a:pt x="2364265" y="2159000"/>
                </a:lnTo>
                <a:close/>
              </a:path>
              <a:path w="4145915" h="2197100">
                <a:moveTo>
                  <a:pt x="2401413" y="2159000"/>
                </a:moveTo>
                <a:lnTo>
                  <a:pt x="2375613" y="2159000"/>
                </a:lnTo>
                <a:lnTo>
                  <a:pt x="2377448" y="2171700"/>
                </a:lnTo>
                <a:lnTo>
                  <a:pt x="2411444" y="2171700"/>
                </a:lnTo>
                <a:lnTo>
                  <a:pt x="2401413" y="2159000"/>
                </a:lnTo>
                <a:close/>
              </a:path>
              <a:path w="4145915" h="2197100">
                <a:moveTo>
                  <a:pt x="2449910" y="2159000"/>
                </a:moveTo>
                <a:lnTo>
                  <a:pt x="2410317" y="2159000"/>
                </a:lnTo>
                <a:lnTo>
                  <a:pt x="2415740" y="2171700"/>
                </a:lnTo>
                <a:lnTo>
                  <a:pt x="2456445" y="2171700"/>
                </a:lnTo>
                <a:lnTo>
                  <a:pt x="2449910" y="2159000"/>
                </a:lnTo>
                <a:close/>
              </a:path>
              <a:path w="4145915" h="2197100">
                <a:moveTo>
                  <a:pt x="2485632" y="2159000"/>
                </a:moveTo>
                <a:lnTo>
                  <a:pt x="2454706" y="2159000"/>
                </a:lnTo>
                <a:lnTo>
                  <a:pt x="2464568" y="2171700"/>
                </a:lnTo>
                <a:lnTo>
                  <a:pt x="2492580" y="2171700"/>
                </a:lnTo>
                <a:lnTo>
                  <a:pt x="2485632" y="2159000"/>
                </a:lnTo>
                <a:close/>
              </a:path>
              <a:path w="4145915" h="2197100">
                <a:moveTo>
                  <a:pt x="2524682" y="2159000"/>
                </a:moveTo>
                <a:lnTo>
                  <a:pt x="2507668" y="2159000"/>
                </a:lnTo>
                <a:lnTo>
                  <a:pt x="2505778" y="2171700"/>
                </a:lnTo>
                <a:lnTo>
                  <a:pt x="2526055" y="2171700"/>
                </a:lnTo>
                <a:lnTo>
                  <a:pt x="2524682" y="2159000"/>
                </a:lnTo>
                <a:close/>
              </a:path>
              <a:path w="4145915" h="2197100">
                <a:moveTo>
                  <a:pt x="2615728" y="2159000"/>
                </a:moveTo>
                <a:lnTo>
                  <a:pt x="2585036" y="2159000"/>
                </a:lnTo>
                <a:lnTo>
                  <a:pt x="2578430" y="2171700"/>
                </a:lnTo>
                <a:lnTo>
                  <a:pt x="2620196" y="2171700"/>
                </a:lnTo>
                <a:lnTo>
                  <a:pt x="2615728" y="2159000"/>
                </a:lnTo>
                <a:close/>
              </a:path>
              <a:path w="4145915" h="2197100">
                <a:moveTo>
                  <a:pt x="2643718" y="2159000"/>
                </a:moveTo>
                <a:lnTo>
                  <a:pt x="2627440" y="2159000"/>
                </a:lnTo>
                <a:lnTo>
                  <a:pt x="2624095" y="2171700"/>
                </a:lnTo>
                <a:lnTo>
                  <a:pt x="2652927" y="2171700"/>
                </a:lnTo>
                <a:lnTo>
                  <a:pt x="2643718" y="2159000"/>
                </a:lnTo>
                <a:close/>
              </a:path>
              <a:path w="4145915" h="2197100">
                <a:moveTo>
                  <a:pt x="2660727" y="2159000"/>
                </a:moveTo>
                <a:lnTo>
                  <a:pt x="2660813" y="2171700"/>
                </a:lnTo>
                <a:lnTo>
                  <a:pt x="2676315" y="2171700"/>
                </a:lnTo>
                <a:lnTo>
                  <a:pt x="2660727" y="2159000"/>
                </a:lnTo>
                <a:close/>
              </a:path>
              <a:path w="4145915" h="2197100">
                <a:moveTo>
                  <a:pt x="2695618" y="2159000"/>
                </a:moveTo>
                <a:lnTo>
                  <a:pt x="2671662" y="2159000"/>
                </a:lnTo>
                <a:lnTo>
                  <a:pt x="2676315" y="2171700"/>
                </a:lnTo>
                <a:lnTo>
                  <a:pt x="2703156" y="2171700"/>
                </a:lnTo>
                <a:lnTo>
                  <a:pt x="2695618" y="2159000"/>
                </a:lnTo>
                <a:close/>
              </a:path>
              <a:path w="4145915" h="2197100">
                <a:moveTo>
                  <a:pt x="2735450" y="2159000"/>
                </a:moveTo>
                <a:lnTo>
                  <a:pt x="2706202" y="2159000"/>
                </a:lnTo>
                <a:lnTo>
                  <a:pt x="2703156" y="2171700"/>
                </a:lnTo>
                <a:lnTo>
                  <a:pt x="2736916" y="2171700"/>
                </a:lnTo>
                <a:lnTo>
                  <a:pt x="2735450" y="2159000"/>
                </a:lnTo>
                <a:close/>
              </a:path>
              <a:path w="4145915" h="2197100">
                <a:moveTo>
                  <a:pt x="2771141" y="2159000"/>
                </a:moveTo>
                <a:lnTo>
                  <a:pt x="2749998" y="2159000"/>
                </a:lnTo>
                <a:lnTo>
                  <a:pt x="2746975" y="2171700"/>
                </a:lnTo>
                <a:lnTo>
                  <a:pt x="2779241" y="2171700"/>
                </a:lnTo>
                <a:lnTo>
                  <a:pt x="2771141" y="2159000"/>
                </a:lnTo>
                <a:close/>
              </a:path>
              <a:path w="4145915" h="2197100">
                <a:moveTo>
                  <a:pt x="2806240" y="2159000"/>
                </a:moveTo>
                <a:lnTo>
                  <a:pt x="2780993" y="2159000"/>
                </a:lnTo>
                <a:lnTo>
                  <a:pt x="2779241" y="2171700"/>
                </a:lnTo>
                <a:lnTo>
                  <a:pt x="2813415" y="2171700"/>
                </a:lnTo>
                <a:lnTo>
                  <a:pt x="2806240" y="2159000"/>
                </a:lnTo>
                <a:close/>
              </a:path>
              <a:path w="4145915" h="2197100">
                <a:moveTo>
                  <a:pt x="2836591" y="2159000"/>
                </a:moveTo>
                <a:lnTo>
                  <a:pt x="2811823" y="2159000"/>
                </a:lnTo>
                <a:lnTo>
                  <a:pt x="2813737" y="2171700"/>
                </a:lnTo>
                <a:lnTo>
                  <a:pt x="2850069" y="2171700"/>
                </a:lnTo>
                <a:lnTo>
                  <a:pt x="2836591" y="2159000"/>
                </a:lnTo>
                <a:close/>
              </a:path>
              <a:path w="4145915" h="2197100">
                <a:moveTo>
                  <a:pt x="2885061" y="2159000"/>
                </a:moveTo>
                <a:lnTo>
                  <a:pt x="2858537" y="2159000"/>
                </a:lnTo>
                <a:lnTo>
                  <a:pt x="2861665" y="2171700"/>
                </a:lnTo>
                <a:lnTo>
                  <a:pt x="2890847" y="2171700"/>
                </a:lnTo>
                <a:lnTo>
                  <a:pt x="2885061" y="2159000"/>
                </a:lnTo>
                <a:close/>
              </a:path>
              <a:path w="4145915" h="2197100">
                <a:moveTo>
                  <a:pt x="2918703" y="2159000"/>
                </a:moveTo>
                <a:lnTo>
                  <a:pt x="2892296" y="2159000"/>
                </a:lnTo>
                <a:lnTo>
                  <a:pt x="2896787" y="2171700"/>
                </a:lnTo>
                <a:lnTo>
                  <a:pt x="2929821" y="2171700"/>
                </a:lnTo>
                <a:lnTo>
                  <a:pt x="2918703" y="2159000"/>
                </a:lnTo>
                <a:close/>
              </a:path>
              <a:path w="4145915" h="2197100">
                <a:moveTo>
                  <a:pt x="2965580" y="2159000"/>
                </a:moveTo>
                <a:lnTo>
                  <a:pt x="2926115" y="2159000"/>
                </a:lnTo>
                <a:lnTo>
                  <a:pt x="2934117" y="2171700"/>
                </a:lnTo>
                <a:lnTo>
                  <a:pt x="2975302" y="2171700"/>
                </a:lnTo>
                <a:lnTo>
                  <a:pt x="2965580" y="2159000"/>
                </a:lnTo>
                <a:close/>
              </a:path>
              <a:path w="4145915" h="2197100">
                <a:moveTo>
                  <a:pt x="3002290" y="2159000"/>
                </a:moveTo>
                <a:lnTo>
                  <a:pt x="2971213" y="2159000"/>
                </a:lnTo>
                <a:lnTo>
                  <a:pt x="2982793" y="2171700"/>
                </a:lnTo>
                <a:lnTo>
                  <a:pt x="3011615" y="2171700"/>
                </a:lnTo>
                <a:lnTo>
                  <a:pt x="3002290" y="2159000"/>
                </a:lnTo>
                <a:close/>
              </a:path>
              <a:path w="4145915" h="2197100">
                <a:moveTo>
                  <a:pt x="3040860" y="2159000"/>
                </a:moveTo>
                <a:lnTo>
                  <a:pt x="3024957" y="2159000"/>
                </a:lnTo>
                <a:lnTo>
                  <a:pt x="3023370" y="2171700"/>
                </a:lnTo>
                <a:lnTo>
                  <a:pt x="3043800" y="2171700"/>
                </a:lnTo>
                <a:lnTo>
                  <a:pt x="3040860" y="2159000"/>
                </a:lnTo>
                <a:close/>
              </a:path>
              <a:path w="4145915" h="2197100">
                <a:moveTo>
                  <a:pt x="3132900" y="2159000"/>
                </a:moveTo>
                <a:lnTo>
                  <a:pt x="3102494" y="2159000"/>
                </a:lnTo>
                <a:lnTo>
                  <a:pt x="3098425" y="2171700"/>
                </a:lnTo>
                <a:lnTo>
                  <a:pt x="3138110" y="2171700"/>
                </a:lnTo>
                <a:lnTo>
                  <a:pt x="3132900" y="2159000"/>
                </a:lnTo>
                <a:close/>
              </a:path>
              <a:path w="4145915" h="2197100">
                <a:moveTo>
                  <a:pt x="3161177" y="2159000"/>
                </a:moveTo>
                <a:lnTo>
                  <a:pt x="3144612" y="2159000"/>
                </a:lnTo>
                <a:lnTo>
                  <a:pt x="3142296" y="2171700"/>
                </a:lnTo>
                <a:lnTo>
                  <a:pt x="3171438" y="2171700"/>
                </a:lnTo>
                <a:lnTo>
                  <a:pt x="3161177" y="2159000"/>
                </a:lnTo>
                <a:close/>
              </a:path>
              <a:path w="4145915" h="2197100">
                <a:moveTo>
                  <a:pt x="3178186" y="2159000"/>
                </a:moveTo>
                <a:lnTo>
                  <a:pt x="3179182" y="2171700"/>
                </a:lnTo>
                <a:lnTo>
                  <a:pt x="3194827" y="2171700"/>
                </a:lnTo>
                <a:lnTo>
                  <a:pt x="3178186" y="2159000"/>
                </a:lnTo>
                <a:close/>
              </a:path>
              <a:path w="4145915" h="2197100">
                <a:moveTo>
                  <a:pt x="3210827" y="2159000"/>
                </a:moveTo>
                <a:lnTo>
                  <a:pt x="3187470" y="2159000"/>
                </a:lnTo>
                <a:lnTo>
                  <a:pt x="3194827" y="2171700"/>
                </a:lnTo>
                <a:lnTo>
                  <a:pt x="3220927" y="2171700"/>
                </a:lnTo>
                <a:lnTo>
                  <a:pt x="3210827" y="2159000"/>
                </a:lnTo>
                <a:close/>
              </a:path>
              <a:path w="4145915" h="2197100">
                <a:moveTo>
                  <a:pt x="3251713" y="2159000"/>
                </a:moveTo>
                <a:lnTo>
                  <a:pt x="3221986" y="2159000"/>
                </a:lnTo>
                <a:lnTo>
                  <a:pt x="3220927" y="2171700"/>
                </a:lnTo>
                <a:lnTo>
                  <a:pt x="3255427" y="2171700"/>
                </a:lnTo>
                <a:lnTo>
                  <a:pt x="3251713" y="2159000"/>
                </a:lnTo>
                <a:close/>
              </a:path>
              <a:path w="4145915" h="2197100">
                <a:moveTo>
                  <a:pt x="3288002" y="2159000"/>
                </a:moveTo>
                <a:lnTo>
                  <a:pt x="3266859" y="2159000"/>
                </a:lnTo>
                <a:lnTo>
                  <a:pt x="3265940" y="2171700"/>
                </a:lnTo>
                <a:lnTo>
                  <a:pt x="3297753" y="2171700"/>
                </a:lnTo>
                <a:lnTo>
                  <a:pt x="3288002" y="2159000"/>
                </a:lnTo>
                <a:close/>
              </a:path>
              <a:path w="4145915" h="2197100">
                <a:moveTo>
                  <a:pt x="3338588" y="2170928"/>
                </a:moveTo>
                <a:lnTo>
                  <a:pt x="3338654" y="2171700"/>
                </a:lnTo>
                <a:lnTo>
                  <a:pt x="3339395" y="2171700"/>
                </a:lnTo>
                <a:lnTo>
                  <a:pt x="3338588" y="2170928"/>
                </a:lnTo>
                <a:close/>
              </a:path>
              <a:path w="4145915" h="2197100">
                <a:moveTo>
                  <a:pt x="3371609" y="2159000"/>
                </a:moveTo>
                <a:lnTo>
                  <a:pt x="3351576" y="2159000"/>
                </a:lnTo>
                <a:lnTo>
                  <a:pt x="3347172" y="2171700"/>
                </a:lnTo>
                <a:lnTo>
                  <a:pt x="3381164" y="2171700"/>
                </a:lnTo>
                <a:lnTo>
                  <a:pt x="3371609" y="2159000"/>
                </a:lnTo>
                <a:close/>
              </a:path>
              <a:path w="4145915" h="2197100">
                <a:moveTo>
                  <a:pt x="3418654" y="2159000"/>
                </a:moveTo>
                <a:lnTo>
                  <a:pt x="3383932" y="2159000"/>
                </a:lnTo>
                <a:lnTo>
                  <a:pt x="3385655" y="2171700"/>
                </a:lnTo>
                <a:lnTo>
                  <a:pt x="3425530" y="2171700"/>
                </a:lnTo>
                <a:lnTo>
                  <a:pt x="3418654" y="2159000"/>
                </a:lnTo>
                <a:close/>
              </a:path>
              <a:path w="4145915" h="2197100">
                <a:moveTo>
                  <a:pt x="3444670" y="2159000"/>
                </a:moveTo>
                <a:lnTo>
                  <a:pt x="3432641" y="2159000"/>
                </a:lnTo>
                <a:lnTo>
                  <a:pt x="3429146" y="2171700"/>
                </a:lnTo>
                <a:lnTo>
                  <a:pt x="3453037" y="2171700"/>
                </a:lnTo>
                <a:lnTo>
                  <a:pt x="3444670" y="2159000"/>
                </a:lnTo>
                <a:close/>
              </a:path>
              <a:path w="4145915" h="2197100">
                <a:moveTo>
                  <a:pt x="3483574" y="2159000"/>
                </a:moveTo>
                <a:lnTo>
                  <a:pt x="3455428" y="2159000"/>
                </a:lnTo>
                <a:lnTo>
                  <a:pt x="3465643" y="2171700"/>
                </a:lnTo>
                <a:lnTo>
                  <a:pt x="3486443" y="2171700"/>
                </a:lnTo>
                <a:lnTo>
                  <a:pt x="3483574" y="2159000"/>
                </a:lnTo>
                <a:close/>
              </a:path>
              <a:path w="4145915" h="2197100">
                <a:moveTo>
                  <a:pt x="3501983" y="2159000"/>
                </a:moveTo>
                <a:lnTo>
                  <a:pt x="3492855" y="2159000"/>
                </a:lnTo>
                <a:lnTo>
                  <a:pt x="3495953" y="2171700"/>
                </a:lnTo>
                <a:lnTo>
                  <a:pt x="3512290" y="2171700"/>
                </a:lnTo>
                <a:lnTo>
                  <a:pt x="3501983" y="2159000"/>
                </a:lnTo>
                <a:close/>
              </a:path>
              <a:path w="4145915" h="2197100">
                <a:moveTo>
                  <a:pt x="3535197" y="2159000"/>
                </a:moveTo>
                <a:lnTo>
                  <a:pt x="3510851" y="2159000"/>
                </a:lnTo>
                <a:lnTo>
                  <a:pt x="3520404" y="2171700"/>
                </a:lnTo>
                <a:lnTo>
                  <a:pt x="3535974" y="2171700"/>
                </a:lnTo>
                <a:lnTo>
                  <a:pt x="3535197" y="2159000"/>
                </a:lnTo>
                <a:close/>
              </a:path>
              <a:path w="4145915" h="2197100">
                <a:moveTo>
                  <a:pt x="3556261" y="2159000"/>
                </a:moveTo>
                <a:lnTo>
                  <a:pt x="3544723" y="2159000"/>
                </a:lnTo>
                <a:lnTo>
                  <a:pt x="3540413" y="2171700"/>
                </a:lnTo>
                <a:lnTo>
                  <a:pt x="3562283" y="2171700"/>
                </a:lnTo>
                <a:lnTo>
                  <a:pt x="3556261" y="2159000"/>
                </a:lnTo>
                <a:close/>
              </a:path>
              <a:path w="4145915" h="2197100">
                <a:moveTo>
                  <a:pt x="3579557" y="2159000"/>
                </a:moveTo>
                <a:lnTo>
                  <a:pt x="3563682" y="2159000"/>
                </a:lnTo>
                <a:lnTo>
                  <a:pt x="3565947" y="2171700"/>
                </a:lnTo>
                <a:lnTo>
                  <a:pt x="3585404" y="2171700"/>
                </a:lnTo>
                <a:lnTo>
                  <a:pt x="3585698" y="2165672"/>
                </a:lnTo>
                <a:lnTo>
                  <a:pt x="3579557" y="2159000"/>
                </a:lnTo>
                <a:close/>
              </a:path>
              <a:path w="4145915" h="2197100">
                <a:moveTo>
                  <a:pt x="3609416" y="2159000"/>
                </a:moveTo>
                <a:lnTo>
                  <a:pt x="3586024" y="2159000"/>
                </a:lnTo>
                <a:lnTo>
                  <a:pt x="3585698" y="2165672"/>
                </a:lnTo>
                <a:lnTo>
                  <a:pt x="3591246" y="2171700"/>
                </a:lnTo>
                <a:lnTo>
                  <a:pt x="3628583" y="2171700"/>
                </a:lnTo>
                <a:lnTo>
                  <a:pt x="3609416" y="2159000"/>
                </a:lnTo>
                <a:close/>
              </a:path>
              <a:path w="4145915" h="2197100">
                <a:moveTo>
                  <a:pt x="3660119" y="2159000"/>
                </a:moveTo>
                <a:lnTo>
                  <a:pt x="3631854" y="2159000"/>
                </a:lnTo>
                <a:lnTo>
                  <a:pt x="3640178" y="2171700"/>
                </a:lnTo>
                <a:lnTo>
                  <a:pt x="3667683" y="2171700"/>
                </a:lnTo>
                <a:lnTo>
                  <a:pt x="3660119" y="2159000"/>
                </a:lnTo>
                <a:close/>
              </a:path>
              <a:path w="4145915" h="2197100">
                <a:moveTo>
                  <a:pt x="3694638" y="2159000"/>
                </a:moveTo>
                <a:lnTo>
                  <a:pt x="3667320" y="2159000"/>
                </a:lnTo>
                <a:lnTo>
                  <a:pt x="3675794" y="2171700"/>
                </a:lnTo>
                <a:lnTo>
                  <a:pt x="3707386" y="2171700"/>
                </a:lnTo>
                <a:lnTo>
                  <a:pt x="3694638" y="2159000"/>
                </a:lnTo>
                <a:close/>
              </a:path>
              <a:path w="4145915" h="2197100">
                <a:moveTo>
                  <a:pt x="3745971" y="2159000"/>
                </a:moveTo>
                <a:lnTo>
                  <a:pt x="3699812" y="2159000"/>
                </a:lnTo>
                <a:lnTo>
                  <a:pt x="3711682" y="2171700"/>
                </a:lnTo>
                <a:lnTo>
                  <a:pt x="3752667" y="2171700"/>
                </a:lnTo>
                <a:lnTo>
                  <a:pt x="3746604" y="2159567"/>
                </a:lnTo>
                <a:lnTo>
                  <a:pt x="3745971" y="2159000"/>
                </a:lnTo>
                <a:close/>
              </a:path>
              <a:path w="4145915" h="2197100">
                <a:moveTo>
                  <a:pt x="3777275" y="2159000"/>
                </a:moveTo>
                <a:lnTo>
                  <a:pt x="3746321" y="2159000"/>
                </a:lnTo>
                <a:lnTo>
                  <a:pt x="3746604" y="2159567"/>
                </a:lnTo>
                <a:lnTo>
                  <a:pt x="3760130" y="2171700"/>
                </a:lnTo>
                <a:lnTo>
                  <a:pt x="3790166" y="2171700"/>
                </a:lnTo>
                <a:lnTo>
                  <a:pt x="3777275" y="2159000"/>
                </a:lnTo>
                <a:close/>
              </a:path>
              <a:path w="4145915" h="2197100">
                <a:moveTo>
                  <a:pt x="3815125" y="2159000"/>
                </a:moveTo>
                <a:lnTo>
                  <a:pt x="3800891" y="2159000"/>
                </a:lnTo>
                <a:lnTo>
                  <a:pt x="3799761" y="2171700"/>
                </a:lnTo>
                <a:lnTo>
                  <a:pt x="3820416" y="2171700"/>
                </a:lnTo>
                <a:lnTo>
                  <a:pt x="3815125" y="2159000"/>
                </a:lnTo>
                <a:close/>
              </a:path>
              <a:path w="4145915" h="2197100">
                <a:moveTo>
                  <a:pt x="3856327" y="2170734"/>
                </a:moveTo>
                <a:lnTo>
                  <a:pt x="3856521" y="2171700"/>
                </a:lnTo>
                <a:lnTo>
                  <a:pt x="3857180" y="2171700"/>
                </a:lnTo>
                <a:lnTo>
                  <a:pt x="3856327" y="2170734"/>
                </a:lnTo>
                <a:close/>
              </a:path>
              <a:path w="4145915" h="2197100">
                <a:moveTo>
                  <a:pt x="3888949" y="2159000"/>
                </a:moveTo>
                <a:lnTo>
                  <a:pt x="3868413" y="2159000"/>
                </a:lnTo>
                <a:lnTo>
                  <a:pt x="3864775" y="2171700"/>
                </a:lnTo>
                <a:lnTo>
                  <a:pt x="3899795" y="2171700"/>
                </a:lnTo>
                <a:lnTo>
                  <a:pt x="3888949" y="2159000"/>
                </a:lnTo>
                <a:close/>
              </a:path>
              <a:path w="4145915" h="2197100">
                <a:moveTo>
                  <a:pt x="3934941" y="2159000"/>
                </a:moveTo>
                <a:lnTo>
                  <a:pt x="3901325" y="2159000"/>
                </a:lnTo>
                <a:lnTo>
                  <a:pt x="3903830" y="2171700"/>
                </a:lnTo>
                <a:lnTo>
                  <a:pt x="3944162" y="2171700"/>
                </a:lnTo>
                <a:lnTo>
                  <a:pt x="3934941" y="2159000"/>
                </a:lnTo>
                <a:close/>
              </a:path>
              <a:path w="4145915" h="2197100">
                <a:moveTo>
                  <a:pt x="3965501" y="2159000"/>
                </a:moveTo>
                <a:lnTo>
                  <a:pt x="3949214" y="2159000"/>
                </a:lnTo>
                <a:lnTo>
                  <a:pt x="3946748" y="2171700"/>
                </a:lnTo>
                <a:lnTo>
                  <a:pt x="3971682" y="2171700"/>
                </a:lnTo>
                <a:lnTo>
                  <a:pt x="3965501" y="2159000"/>
                </a:lnTo>
                <a:close/>
              </a:path>
              <a:path w="4145915" h="2197100">
                <a:moveTo>
                  <a:pt x="4000315" y="2159000"/>
                </a:moveTo>
                <a:lnTo>
                  <a:pt x="3978658" y="2159000"/>
                </a:lnTo>
                <a:lnTo>
                  <a:pt x="3981816" y="2171700"/>
                </a:lnTo>
                <a:lnTo>
                  <a:pt x="4005146" y="2171700"/>
                </a:lnTo>
                <a:lnTo>
                  <a:pt x="4000315" y="2159000"/>
                </a:lnTo>
                <a:close/>
              </a:path>
              <a:path w="4145915" h="2197100">
                <a:moveTo>
                  <a:pt x="4017049" y="2159000"/>
                </a:moveTo>
                <a:lnTo>
                  <a:pt x="4010411" y="2159000"/>
                </a:lnTo>
                <a:lnTo>
                  <a:pt x="4014774" y="2171700"/>
                </a:lnTo>
                <a:lnTo>
                  <a:pt x="4030658" y="2171700"/>
                </a:lnTo>
                <a:lnTo>
                  <a:pt x="4017049" y="2159000"/>
                </a:lnTo>
                <a:close/>
              </a:path>
              <a:path w="4145915" h="2197100">
                <a:moveTo>
                  <a:pt x="4051867" y="2159000"/>
                </a:moveTo>
                <a:lnTo>
                  <a:pt x="4027089" y="2159000"/>
                </a:lnTo>
                <a:lnTo>
                  <a:pt x="4038701" y="2171700"/>
                </a:lnTo>
                <a:lnTo>
                  <a:pt x="4054845" y="2171700"/>
                </a:lnTo>
                <a:lnTo>
                  <a:pt x="4051867" y="2159000"/>
                </a:lnTo>
                <a:close/>
              </a:path>
              <a:path w="4145915" h="2197100">
                <a:moveTo>
                  <a:pt x="4073433" y="2159000"/>
                </a:moveTo>
                <a:lnTo>
                  <a:pt x="4061392" y="2159000"/>
                </a:lnTo>
                <a:lnTo>
                  <a:pt x="4058183" y="2171700"/>
                </a:lnTo>
                <a:lnTo>
                  <a:pt x="4079958" y="2171700"/>
                </a:lnTo>
                <a:lnTo>
                  <a:pt x="4073433" y="2159000"/>
                </a:lnTo>
                <a:close/>
              </a:path>
              <a:path w="4145915" h="2197100">
                <a:moveTo>
                  <a:pt x="4103129" y="2159000"/>
                </a:moveTo>
                <a:lnTo>
                  <a:pt x="4080088" y="2159000"/>
                </a:lnTo>
                <a:lnTo>
                  <a:pt x="4083933" y="2171700"/>
                </a:lnTo>
                <a:lnTo>
                  <a:pt x="4103413" y="2171700"/>
                </a:lnTo>
                <a:lnTo>
                  <a:pt x="4103363" y="2159367"/>
                </a:lnTo>
                <a:lnTo>
                  <a:pt x="4103129" y="2159000"/>
                </a:lnTo>
                <a:close/>
              </a:path>
              <a:path w="4145915" h="2197100">
                <a:moveTo>
                  <a:pt x="3337563" y="2159000"/>
                </a:moveTo>
                <a:lnTo>
                  <a:pt x="3327631" y="2159000"/>
                </a:lnTo>
                <a:lnTo>
                  <a:pt x="3328360" y="2161150"/>
                </a:lnTo>
                <a:lnTo>
                  <a:pt x="3338588" y="2170928"/>
                </a:lnTo>
                <a:lnTo>
                  <a:pt x="3337563" y="2159000"/>
                </a:lnTo>
                <a:close/>
              </a:path>
              <a:path w="4145915" h="2197100">
                <a:moveTo>
                  <a:pt x="3853969" y="2159000"/>
                </a:moveTo>
                <a:lnTo>
                  <a:pt x="3845961" y="2159000"/>
                </a:lnTo>
                <a:lnTo>
                  <a:pt x="3856327" y="2170734"/>
                </a:lnTo>
                <a:lnTo>
                  <a:pt x="3853969" y="2159000"/>
                </a:lnTo>
                <a:close/>
              </a:path>
              <a:path w="4145915" h="2197100">
                <a:moveTo>
                  <a:pt x="2038111" y="2159000"/>
                </a:moveTo>
                <a:lnTo>
                  <a:pt x="2034437" y="2159000"/>
                </a:lnTo>
                <a:lnTo>
                  <a:pt x="2036810" y="2168863"/>
                </a:lnTo>
                <a:lnTo>
                  <a:pt x="2038111" y="2159000"/>
                </a:lnTo>
                <a:close/>
              </a:path>
              <a:path w="4145915" h="2197100">
                <a:moveTo>
                  <a:pt x="230357" y="2159000"/>
                </a:moveTo>
                <a:lnTo>
                  <a:pt x="225952" y="2159000"/>
                </a:lnTo>
                <a:lnTo>
                  <a:pt x="222021" y="2168627"/>
                </a:lnTo>
                <a:lnTo>
                  <a:pt x="230357" y="2159000"/>
                </a:lnTo>
                <a:close/>
              </a:path>
              <a:path w="4145915" h="2197100">
                <a:moveTo>
                  <a:pt x="3586024" y="2159000"/>
                </a:moveTo>
                <a:lnTo>
                  <a:pt x="3579557" y="2159000"/>
                </a:lnTo>
                <a:lnTo>
                  <a:pt x="3585698" y="2165672"/>
                </a:lnTo>
                <a:lnTo>
                  <a:pt x="3586024" y="2159000"/>
                </a:lnTo>
                <a:close/>
              </a:path>
              <a:path w="4145915" h="2197100">
                <a:moveTo>
                  <a:pt x="2292675" y="2159000"/>
                </a:moveTo>
                <a:lnTo>
                  <a:pt x="2290695" y="2159000"/>
                </a:lnTo>
                <a:lnTo>
                  <a:pt x="2291972" y="2162892"/>
                </a:lnTo>
                <a:lnTo>
                  <a:pt x="2292675" y="2159000"/>
                </a:lnTo>
                <a:close/>
              </a:path>
              <a:path w="4145915" h="2197100">
                <a:moveTo>
                  <a:pt x="3327631" y="2159000"/>
                </a:moveTo>
                <a:lnTo>
                  <a:pt x="3326110" y="2159000"/>
                </a:lnTo>
                <a:lnTo>
                  <a:pt x="3328360" y="2161150"/>
                </a:lnTo>
                <a:lnTo>
                  <a:pt x="3327631" y="2159000"/>
                </a:lnTo>
                <a:close/>
              </a:path>
              <a:path w="4145915" h="2197100">
                <a:moveTo>
                  <a:pt x="3746321" y="2159000"/>
                </a:moveTo>
                <a:lnTo>
                  <a:pt x="3745971" y="2159000"/>
                </a:lnTo>
                <a:lnTo>
                  <a:pt x="3746604" y="2159567"/>
                </a:lnTo>
                <a:lnTo>
                  <a:pt x="3746321" y="2159000"/>
                </a:lnTo>
                <a:close/>
              </a:path>
              <a:path w="4145915" h="2197100">
                <a:moveTo>
                  <a:pt x="4103362" y="2159000"/>
                </a:moveTo>
                <a:lnTo>
                  <a:pt x="4103129" y="2159000"/>
                </a:lnTo>
                <a:lnTo>
                  <a:pt x="4103363" y="2159367"/>
                </a:lnTo>
                <a:lnTo>
                  <a:pt x="4103362" y="2159000"/>
                </a:lnTo>
                <a:close/>
              </a:path>
              <a:path w="4145915" h="2197100">
                <a:moveTo>
                  <a:pt x="48513" y="2133600"/>
                </a:moveTo>
                <a:lnTo>
                  <a:pt x="46028" y="2133600"/>
                </a:lnTo>
                <a:lnTo>
                  <a:pt x="32409" y="2146300"/>
                </a:lnTo>
                <a:lnTo>
                  <a:pt x="7556" y="2146300"/>
                </a:lnTo>
                <a:lnTo>
                  <a:pt x="3778" y="2159000"/>
                </a:lnTo>
                <a:lnTo>
                  <a:pt x="45634" y="2159000"/>
                </a:lnTo>
                <a:lnTo>
                  <a:pt x="47673" y="2146300"/>
                </a:lnTo>
                <a:lnTo>
                  <a:pt x="48513" y="2133600"/>
                </a:lnTo>
                <a:close/>
              </a:path>
              <a:path w="4145915" h="2197100">
                <a:moveTo>
                  <a:pt x="625698" y="2146300"/>
                </a:moveTo>
                <a:lnTo>
                  <a:pt x="618185" y="2159000"/>
                </a:lnTo>
                <a:lnTo>
                  <a:pt x="630247" y="2159000"/>
                </a:lnTo>
                <a:lnTo>
                  <a:pt x="625698" y="2146300"/>
                </a:lnTo>
                <a:close/>
              </a:path>
              <a:path w="4145915" h="2197100">
                <a:moveTo>
                  <a:pt x="1397185" y="2146300"/>
                </a:moveTo>
                <a:lnTo>
                  <a:pt x="1390568" y="2159000"/>
                </a:lnTo>
                <a:lnTo>
                  <a:pt x="1402415" y="2159000"/>
                </a:lnTo>
                <a:lnTo>
                  <a:pt x="1397185" y="2146300"/>
                </a:lnTo>
                <a:close/>
              </a:path>
              <a:path w="4145915" h="2197100">
                <a:moveTo>
                  <a:pt x="1911508" y="2146300"/>
                </a:moveTo>
                <a:lnTo>
                  <a:pt x="1905491" y="2159000"/>
                </a:lnTo>
                <a:lnTo>
                  <a:pt x="1917194" y="2159000"/>
                </a:lnTo>
                <a:lnTo>
                  <a:pt x="1911508" y="2146300"/>
                </a:lnTo>
                <a:close/>
              </a:path>
              <a:path w="4145915" h="2197100">
                <a:moveTo>
                  <a:pt x="2049415" y="2146300"/>
                </a:moveTo>
                <a:lnTo>
                  <a:pt x="2038696" y="2159000"/>
                </a:lnTo>
                <a:lnTo>
                  <a:pt x="2047937" y="2159000"/>
                </a:lnTo>
                <a:lnTo>
                  <a:pt x="2049415" y="2146300"/>
                </a:lnTo>
                <a:close/>
              </a:path>
              <a:path w="4145915" h="2197100">
                <a:moveTo>
                  <a:pt x="2682995" y="2146300"/>
                </a:moveTo>
                <a:lnTo>
                  <a:pt x="2677875" y="2159000"/>
                </a:lnTo>
                <a:lnTo>
                  <a:pt x="2689363" y="2159000"/>
                </a:lnTo>
                <a:lnTo>
                  <a:pt x="2682995" y="2146300"/>
                </a:lnTo>
                <a:close/>
              </a:path>
              <a:path w="4145915" h="2197100">
                <a:moveTo>
                  <a:pt x="3197320" y="2146300"/>
                </a:moveTo>
                <a:lnTo>
                  <a:pt x="3192797" y="2159000"/>
                </a:lnTo>
                <a:lnTo>
                  <a:pt x="3204142" y="2159000"/>
                </a:lnTo>
                <a:lnTo>
                  <a:pt x="3197320" y="2146300"/>
                </a:lnTo>
                <a:close/>
              </a:path>
              <a:path w="4145915" h="2197100">
                <a:moveTo>
                  <a:pt x="3334628" y="2146300"/>
                </a:moveTo>
                <a:lnTo>
                  <a:pt x="3327797" y="2159000"/>
                </a:lnTo>
                <a:lnTo>
                  <a:pt x="3336080" y="2159000"/>
                </a:lnTo>
                <a:lnTo>
                  <a:pt x="3334628" y="2146300"/>
                </a:lnTo>
                <a:close/>
              </a:path>
              <a:path w="4145915" h="2197100">
                <a:moveTo>
                  <a:pt x="3848713" y="2146300"/>
                </a:moveTo>
                <a:lnTo>
                  <a:pt x="3843439" y="2159000"/>
                </a:lnTo>
                <a:lnTo>
                  <a:pt x="3851338" y="2159000"/>
                </a:lnTo>
                <a:lnTo>
                  <a:pt x="3848713" y="2146300"/>
                </a:lnTo>
                <a:close/>
              </a:path>
              <a:path w="4145915" h="2197100">
                <a:moveTo>
                  <a:pt x="4102190" y="2146300"/>
                </a:moveTo>
                <a:lnTo>
                  <a:pt x="4097699" y="2146300"/>
                </a:lnTo>
                <a:lnTo>
                  <a:pt x="4102328" y="2159000"/>
                </a:lnTo>
                <a:lnTo>
                  <a:pt x="4108681" y="2159000"/>
                </a:lnTo>
                <a:lnTo>
                  <a:pt x="4102190" y="2146300"/>
                </a:lnTo>
                <a:close/>
              </a:path>
              <a:path w="4145915" h="2197100">
                <a:moveTo>
                  <a:pt x="4140384" y="2133600"/>
                </a:moveTo>
                <a:lnTo>
                  <a:pt x="4107458" y="2133600"/>
                </a:lnTo>
                <a:lnTo>
                  <a:pt x="4117430" y="2159000"/>
                </a:lnTo>
                <a:lnTo>
                  <a:pt x="4126837" y="2159000"/>
                </a:lnTo>
                <a:lnTo>
                  <a:pt x="4129846" y="2146300"/>
                </a:lnTo>
                <a:lnTo>
                  <a:pt x="4144523" y="2146300"/>
                </a:lnTo>
                <a:lnTo>
                  <a:pt x="4140384" y="2133600"/>
                </a:lnTo>
                <a:close/>
              </a:path>
              <a:path w="4145915" h="2197100">
                <a:moveTo>
                  <a:pt x="4145652" y="2146300"/>
                </a:moveTo>
                <a:lnTo>
                  <a:pt x="4129846" y="2146300"/>
                </a:lnTo>
                <a:lnTo>
                  <a:pt x="4144523" y="2159000"/>
                </a:lnTo>
                <a:lnTo>
                  <a:pt x="4145652" y="2146300"/>
                </a:lnTo>
                <a:close/>
              </a:path>
              <a:path w="4145915" h="2197100">
                <a:moveTo>
                  <a:pt x="50402" y="2082800"/>
                </a:moveTo>
                <a:lnTo>
                  <a:pt x="47321" y="2095500"/>
                </a:lnTo>
                <a:lnTo>
                  <a:pt x="31116" y="2095500"/>
                </a:lnTo>
                <a:lnTo>
                  <a:pt x="25962" y="2108200"/>
                </a:lnTo>
                <a:lnTo>
                  <a:pt x="19688" y="2108200"/>
                </a:lnTo>
                <a:lnTo>
                  <a:pt x="16266" y="2120900"/>
                </a:lnTo>
                <a:lnTo>
                  <a:pt x="8152" y="2120900"/>
                </a:lnTo>
                <a:lnTo>
                  <a:pt x="10041" y="2133600"/>
                </a:lnTo>
                <a:lnTo>
                  <a:pt x="16800" y="2133600"/>
                </a:lnTo>
                <a:lnTo>
                  <a:pt x="11234" y="2146300"/>
                </a:lnTo>
                <a:lnTo>
                  <a:pt x="32409" y="2146300"/>
                </a:lnTo>
                <a:lnTo>
                  <a:pt x="32409" y="2133600"/>
                </a:lnTo>
                <a:lnTo>
                  <a:pt x="47321" y="2108200"/>
                </a:lnTo>
                <a:lnTo>
                  <a:pt x="50402" y="2082800"/>
                </a:lnTo>
                <a:close/>
              </a:path>
              <a:path w="4145915" h="2197100">
                <a:moveTo>
                  <a:pt x="4132764" y="2108200"/>
                </a:moveTo>
                <a:lnTo>
                  <a:pt x="4096920" y="2108200"/>
                </a:lnTo>
                <a:lnTo>
                  <a:pt x="4098615" y="2120900"/>
                </a:lnTo>
                <a:lnTo>
                  <a:pt x="4104540" y="2133600"/>
                </a:lnTo>
                <a:lnTo>
                  <a:pt x="4131541" y="2133600"/>
                </a:lnTo>
                <a:lnTo>
                  <a:pt x="4125708" y="2120900"/>
                </a:lnTo>
                <a:lnTo>
                  <a:pt x="4129752" y="2120900"/>
                </a:lnTo>
                <a:lnTo>
                  <a:pt x="4132764" y="2108200"/>
                </a:lnTo>
                <a:close/>
              </a:path>
              <a:path w="4145915" h="2197100">
                <a:moveTo>
                  <a:pt x="17770" y="2108200"/>
                </a:moveTo>
                <a:lnTo>
                  <a:pt x="3789" y="2108200"/>
                </a:lnTo>
                <a:lnTo>
                  <a:pt x="5577" y="2120900"/>
                </a:lnTo>
                <a:lnTo>
                  <a:pt x="10510" y="2120900"/>
                </a:lnTo>
                <a:lnTo>
                  <a:pt x="17770" y="2108200"/>
                </a:lnTo>
                <a:close/>
              </a:path>
              <a:path w="4145915" h="2197100">
                <a:moveTo>
                  <a:pt x="19688" y="2108200"/>
                </a:moveTo>
                <a:lnTo>
                  <a:pt x="17770" y="2108200"/>
                </a:lnTo>
                <a:lnTo>
                  <a:pt x="10510" y="2120900"/>
                </a:lnTo>
                <a:lnTo>
                  <a:pt x="16266" y="2120900"/>
                </a:lnTo>
                <a:lnTo>
                  <a:pt x="19688" y="2108200"/>
                </a:lnTo>
                <a:close/>
              </a:path>
              <a:path w="4145915" h="2197100">
                <a:moveTo>
                  <a:pt x="4143300" y="2108200"/>
                </a:moveTo>
                <a:lnTo>
                  <a:pt x="4132764" y="2108200"/>
                </a:lnTo>
                <a:lnTo>
                  <a:pt x="4139819" y="2120900"/>
                </a:lnTo>
                <a:lnTo>
                  <a:pt x="4145086" y="2120900"/>
                </a:lnTo>
                <a:lnTo>
                  <a:pt x="4143300" y="2108200"/>
                </a:lnTo>
                <a:close/>
              </a:path>
              <a:path w="4145915" h="2197100">
                <a:moveTo>
                  <a:pt x="29566" y="2095500"/>
                </a:moveTo>
                <a:lnTo>
                  <a:pt x="13977" y="2095500"/>
                </a:lnTo>
                <a:lnTo>
                  <a:pt x="10281" y="2108200"/>
                </a:lnTo>
                <a:lnTo>
                  <a:pt x="23754" y="2108200"/>
                </a:lnTo>
                <a:lnTo>
                  <a:pt x="29566" y="2095500"/>
                </a:lnTo>
                <a:close/>
              </a:path>
              <a:path w="4145915" h="2197100">
                <a:moveTo>
                  <a:pt x="4138032" y="2095500"/>
                </a:moveTo>
                <a:lnTo>
                  <a:pt x="4110374" y="2095500"/>
                </a:lnTo>
                <a:lnTo>
                  <a:pt x="4114512" y="2108200"/>
                </a:lnTo>
                <a:lnTo>
                  <a:pt x="4144523" y="2108200"/>
                </a:lnTo>
                <a:lnTo>
                  <a:pt x="4138032" y="2095500"/>
                </a:lnTo>
                <a:close/>
              </a:path>
              <a:path w="4145915" h="2197100">
                <a:moveTo>
                  <a:pt x="42642" y="2057400"/>
                </a:moveTo>
                <a:lnTo>
                  <a:pt x="12068" y="2057400"/>
                </a:lnTo>
                <a:lnTo>
                  <a:pt x="11503" y="2070100"/>
                </a:lnTo>
                <a:lnTo>
                  <a:pt x="4354" y="2095500"/>
                </a:lnTo>
                <a:lnTo>
                  <a:pt x="16772" y="2082800"/>
                </a:lnTo>
                <a:lnTo>
                  <a:pt x="50732" y="2082800"/>
                </a:lnTo>
                <a:lnTo>
                  <a:pt x="46123" y="2070100"/>
                </a:lnTo>
                <a:lnTo>
                  <a:pt x="38503" y="2070100"/>
                </a:lnTo>
                <a:lnTo>
                  <a:pt x="42642" y="2057400"/>
                </a:lnTo>
                <a:close/>
              </a:path>
              <a:path w="4145915" h="2197100">
                <a:moveTo>
                  <a:pt x="44677" y="2082800"/>
                </a:moveTo>
                <a:lnTo>
                  <a:pt x="24956" y="2082800"/>
                </a:lnTo>
                <a:lnTo>
                  <a:pt x="23589" y="2095500"/>
                </a:lnTo>
                <a:lnTo>
                  <a:pt x="35589" y="2095500"/>
                </a:lnTo>
                <a:lnTo>
                  <a:pt x="44348" y="2083672"/>
                </a:lnTo>
                <a:lnTo>
                  <a:pt x="44677" y="2082800"/>
                </a:lnTo>
                <a:close/>
              </a:path>
              <a:path w="4145915" h="2197100">
                <a:moveTo>
                  <a:pt x="48513" y="2082800"/>
                </a:moveTo>
                <a:lnTo>
                  <a:pt x="44994" y="2082800"/>
                </a:lnTo>
                <a:lnTo>
                  <a:pt x="44348" y="2083672"/>
                </a:lnTo>
                <a:lnTo>
                  <a:pt x="39889" y="2095500"/>
                </a:lnTo>
                <a:lnTo>
                  <a:pt x="44140" y="2095500"/>
                </a:lnTo>
                <a:lnTo>
                  <a:pt x="48513" y="2082800"/>
                </a:lnTo>
                <a:close/>
              </a:path>
              <a:path w="4145915" h="2197100">
                <a:moveTo>
                  <a:pt x="4132764" y="2082800"/>
                </a:moveTo>
                <a:lnTo>
                  <a:pt x="4101625" y="2082800"/>
                </a:lnTo>
                <a:lnTo>
                  <a:pt x="4106329" y="2095500"/>
                </a:lnTo>
                <a:lnTo>
                  <a:pt x="4132105" y="2095500"/>
                </a:lnTo>
                <a:lnTo>
                  <a:pt x="4132764" y="2082800"/>
                </a:lnTo>
                <a:close/>
              </a:path>
              <a:path w="4145915" h="2197100">
                <a:moveTo>
                  <a:pt x="44994" y="2082800"/>
                </a:moveTo>
                <a:lnTo>
                  <a:pt x="44677" y="2082800"/>
                </a:lnTo>
                <a:lnTo>
                  <a:pt x="44348" y="2083672"/>
                </a:lnTo>
                <a:lnTo>
                  <a:pt x="44994" y="2082800"/>
                </a:lnTo>
                <a:close/>
              </a:path>
              <a:path w="4145915" h="2197100">
                <a:moveTo>
                  <a:pt x="4138595" y="2044700"/>
                </a:moveTo>
                <a:lnTo>
                  <a:pt x="4111597" y="2044700"/>
                </a:lnTo>
                <a:lnTo>
                  <a:pt x="4107458" y="2057400"/>
                </a:lnTo>
                <a:lnTo>
                  <a:pt x="4111031" y="2070100"/>
                </a:lnTo>
                <a:lnTo>
                  <a:pt x="4111597" y="2070100"/>
                </a:lnTo>
                <a:lnTo>
                  <a:pt x="4107458" y="2082800"/>
                </a:lnTo>
                <a:lnTo>
                  <a:pt x="4144423" y="2082800"/>
                </a:lnTo>
                <a:lnTo>
                  <a:pt x="4143323" y="2070100"/>
                </a:lnTo>
                <a:lnTo>
                  <a:pt x="4141341" y="2057400"/>
                </a:lnTo>
                <a:lnTo>
                  <a:pt x="4139819" y="2057400"/>
                </a:lnTo>
                <a:lnTo>
                  <a:pt x="4138595" y="2044700"/>
                </a:lnTo>
                <a:close/>
              </a:path>
              <a:path w="4145915" h="2197100">
                <a:moveTo>
                  <a:pt x="47346" y="2032000"/>
                </a:moveTo>
                <a:lnTo>
                  <a:pt x="7364" y="2032000"/>
                </a:lnTo>
                <a:lnTo>
                  <a:pt x="7929" y="2044700"/>
                </a:lnTo>
                <a:lnTo>
                  <a:pt x="6141" y="2057400"/>
                </a:lnTo>
                <a:lnTo>
                  <a:pt x="34363" y="2057400"/>
                </a:lnTo>
                <a:lnTo>
                  <a:pt x="40855" y="2044700"/>
                </a:lnTo>
                <a:lnTo>
                  <a:pt x="44335" y="2044700"/>
                </a:lnTo>
                <a:lnTo>
                  <a:pt x="47346" y="2032000"/>
                </a:lnTo>
                <a:close/>
              </a:path>
              <a:path w="4145915" h="2197100">
                <a:moveTo>
                  <a:pt x="4122132" y="2032000"/>
                </a:moveTo>
                <a:lnTo>
                  <a:pt x="4099272" y="2032000"/>
                </a:lnTo>
                <a:lnTo>
                  <a:pt x="4100967" y="2044700"/>
                </a:lnTo>
                <a:lnTo>
                  <a:pt x="4128060" y="2044700"/>
                </a:lnTo>
                <a:lnTo>
                  <a:pt x="4122132" y="2032000"/>
                </a:lnTo>
                <a:close/>
              </a:path>
              <a:path w="4145915" h="2197100">
                <a:moveTo>
                  <a:pt x="45088" y="1981200"/>
                </a:moveTo>
                <a:lnTo>
                  <a:pt x="2661" y="1981200"/>
                </a:lnTo>
                <a:lnTo>
                  <a:pt x="1538" y="1993900"/>
                </a:lnTo>
                <a:lnTo>
                  <a:pt x="27308" y="1993900"/>
                </a:lnTo>
                <a:lnTo>
                  <a:pt x="24392" y="2006600"/>
                </a:lnTo>
                <a:lnTo>
                  <a:pt x="13761" y="2019300"/>
                </a:lnTo>
                <a:lnTo>
                  <a:pt x="7929" y="2032000"/>
                </a:lnTo>
                <a:lnTo>
                  <a:pt x="26743" y="2032000"/>
                </a:lnTo>
                <a:lnTo>
                  <a:pt x="29660" y="2019300"/>
                </a:lnTo>
                <a:lnTo>
                  <a:pt x="43206" y="2019300"/>
                </a:lnTo>
                <a:lnTo>
                  <a:pt x="46687" y="2006600"/>
                </a:lnTo>
                <a:lnTo>
                  <a:pt x="47346" y="1993900"/>
                </a:lnTo>
                <a:lnTo>
                  <a:pt x="45088" y="1981200"/>
                </a:lnTo>
                <a:close/>
              </a:path>
              <a:path w="4145915" h="2197100">
                <a:moveTo>
                  <a:pt x="4118651" y="2019300"/>
                </a:moveTo>
                <a:lnTo>
                  <a:pt x="4095134" y="2019300"/>
                </a:lnTo>
                <a:lnTo>
                  <a:pt x="4097486" y="2032000"/>
                </a:lnTo>
                <a:lnTo>
                  <a:pt x="4120346" y="2032000"/>
                </a:lnTo>
                <a:lnTo>
                  <a:pt x="4118651" y="2019300"/>
                </a:lnTo>
                <a:close/>
              </a:path>
              <a:path w="4145915" h="2197100">
                <a:moveTo>
                  <a:pt x="4139255" y="2019300"/>
                </a:moveTo>
                <a:lnTo>
                  <a:pt x="4132199" y="2019300"/>
                </a:lnTo>
                <a:lnTo>
                  <a:pt x="4138032" y="2032000"/>
                </a:lnTo>
                <a:lnTo>
                  <a:pt x="4139255" y="2019300"/>
                </a:lnTo>
                <a:close/>
              </a:path>
              <a:path w="4145915" h="2197100">
                <a:moveTo>
                  <a:pt x="4102754" y="1981200"/>
                </a:moveTo>
                <a:lnTo>
                  <a:pt x="4099272" y="1981200"/>
                </a:lnTo>
                <a:lnTo>
                  <a:pt x="4098615" y="1993900"/>
                </a:lnTo>
                <a:lnTo>
                  <a:pt x="4100871" y="2006600"/>
                </a:lnTo>
                <a:lnTo>
                  <a:pt x="4108681" y="2019300"/>
                </a:lnTo>
                <a:lnTo>
                  <a:pt x="4138032" y="2019300"/>
                </a:lnTo>
                <a:lnTo>
                  <a:pt x="4138032" y="2006600"/>
                </a:lnTo>
                <a:lnTo>
                  <a:pt x="4139819" y="2006600"/>
                </a:lnTo>
                <a:lnTo>
                  <a:pt x="4141511" y="1993900"/>
                </a:lnTo>
                <a:lnTo>
                  <a:pt x="4111597" y="1993900"/>
                </a:lnTo>
                <a:lnTo>
                  <a:pt x="4102754" y="1981200"/>
                </a:lnTo>
                <a:close/>
              </a:path>
              <a:path w="4145915" h="2197100">
                <a:moveTo>
                  <a:pt x="17901" y="1993900"/>
                </a:moveTo>
                <a:lnTo>
                  <a:pt x="2637" y="1993900"/>
                </a:lnTo>
                <a:lnTo>
                  <a:pt x="4618" y="2006600"/>
                </a:lnTo>
                <a:lnTo>
                  <a:pt x="15549" y="2006600"/>
                </a:lnTo>
                <a:lnTo>
                  <a:pt x="17901" y="1993900"/>
                </a:lnTo>
                <a:close/>
              </a:path>
              <a:path w="4145915" h="2197100">
                <a:moveTo>
                  <a:pt x="4133891" y="1981200"/>
                </a:moveTo>
                <a:lnTo>
                  <a:pt x="4119217" y="1981200"/>
                </a:lnTo>
                <a:lnTo>
                  <a:pt x="4116301" y="1993900"/>
                </a:lnTo>
                <a:lnTo>
                  <a:pt x="4141511" y="1993900"/>
                </a:lnTo>
                <a:lnTo>
                  <a:pt x="4133891" y="1981200"/>
                </a:lnTo>
                <a:close/>
              </a:path>
              <a:path w="4145915" h="2197100">
                <a:moveTo>
                  <a:pt x="47346" y="1968500"/>
                </a:moveTo>
                <a:lnTo>
                  <a:pt x="10845" y="1968500"/>
                </a:lnTo>
                <a:lnTo>
                  <a:pt x="6141" y="1981200"/>
                </a:lnTo>
                <a:lnTo>
                  <a:pt x="37280" y="1981200"/>
                </a:lnTo>
                <a:lnTo>
                  <a:pt x="47346" y="1968500"/>
                </a:lnTo>
                <a:close/>
              </a:path>
              <a:path w="4145915" h="2197100">
                <a:moveTo>
                  <a:pt x="4134951" y="1955800"/>
                </a:moveTo>
                <a:lnTo>
                  <a:pt x="4099838" y="1955800"/>
                </a:lnTo>
                <a:lnTo>
                  <a:pt x="4105106" y="1968500"/>
                </a:lnTo>
                <a:lnTo>
                  <a:pt x="4113383" y="1981200"/>
                </a:lnTo>
                <a:lnTo>
                  <a:pt x="4134457" y="1981200"/>
                </a:lnTo>
                <a:lnTo>
                  <a:pt x="4138032" y="1968500"/>
                </a:lnTo>
                <a:lnTo>
                  <a:pt x="4138884" y="1968500"/>
                </a:lnTo>
                <a:lnTo>
                  <a:pt x="4134951" y="1955800"/>
                </a:lnTo>
                <a:close/>
              </a:path>
              <a:path w="4145915" h="2197100">
                <a:moveTo>
                  <a:pt x="7929" y="1955800"/>
                </a:moveTo>
                <a:lnTo>
                  <a:pt x="2096" y="1955800"/>
                </a:lnTo>
                <a:lnTo>
                  <a:pt x="1438" y="1968500"/>
                </a:lnTo>
                <a:lnTo>
                  <a:pt x="7929" y="1955800"/>
                </a:lnTo>
                <a:close/>
              </a:path>
              <a:path w="4145915" h="2197100">
                <a:moveTo>
                  <a:pt x="50826" y="1955800"/>
                </a:moveTo>
                <a:lnTo>
                  <a:pt x="13855" y="1955800"/>
                </a:lnTo>
                <a:lnTo>
                  <a:pt x="13197" y="1968500"/>
                </a:lnTo>
                <a:lnTo>
                  <a:pt x="49039" y="1968500"/>
                </a:lnTo>
                <a:lnTo>
                  <a:pt x="50826" y="1955800"/>
                </a:lnTo>
                <a:close/>
              </a:path>
              <a:path w="4145915" h="2197100">
                <a:moveTo>
                  <a:pt x="38503" y="1943100"/>
                </a:moveTo>
                <a:lnTo>
                  <a:pt x="873" y="1943100"/>
                </a:lnTo>
                <a:lnTo>
                  <a:pt x="2661" y="1955800"/>
                </a:lnTo>
                <a:lnTo>
                  <a:pt x="34363" y="1955800"/>
                </a:lnTo>
                <a:lnTo>
                  <a:pt x="38503" y="1943100"/>
                </a:lnTo>
                <a:close/>
              </a:path>
              <a:path w="4145915" h="2197100">
                <a:moveTo>
                  <a:pt x="44994" y="1943100"/>
                </a:moveTo>
                <a:lnTo>
                  <a:pt x="34363" y="1955800"/>
                </a:lnTo>
                <a:lnTo>
                  <a:pt x="46687" y="1955800"/>
                </a:lnTo>
                <a:lnTo>
                  <a:pt x="44994" y="1943100"/>
                </a:lnTo>
                <a:close/>
              </a:path>
              <a:path w="4145915" h="2197100">
                <a:moveTo>
                  <a:pt x="4125708" y="1943100"/>
                </a:moveTo>
                <a:lnTo>
                  <a:pt x="4101625" y="1943100"/>
                </a:lnTo>
                <a:lnTo>
                  <a:pt x="4098615" y="1955800"/>
                </a:lnTo>
                <a:lnTo>
                  <a:pt x="4127400" y="1955800"/>
                </a:lnTo>
                <a:lnTo>
                  <a:pt x="4125708" y="1943100"/>
                </a:lnTo>
                <a:close/>
              </a:path>
              <a:path w="4145915" h="2197100">
                <a:moveTo>
                  <a:pt x="44335" y="1905000"/>
                </a:moveTo>
                <a:lnTo>
                  <a:pt x="14420" y="1905000"/>
                </a:lnTo>
                <a:lnTo>
                  <a:pt x="20252" y="1917700"/>
                </a:lnTo>
                <a:lnTo>
                  <a:pt x="16207" y="1917700"/>
                </a:lnTo>
                <a:lnTo>
                  <a:pt x="13197" y="1930400"/>
                </a:lnTo>
                <a:lnTo>
                  <a:pt x="6141" y="1943100"/>
                </a:lnTo>
                <a:lnTo>
                  <a:pt x="31447" y="1943100"/>
                </a:lnTo>
                <a:lnTo>
                  <a:pt x="34363" y="1930400"/>
                </a:lnTo>
                <a:lnTo>
                  <a:pt x="38503" y="1930400"/>
                </a:lnTo>
                <a:lnTo>
                  <a:pt x="44335" y="1905000"/>
                </a:lnTo>
                <a:close/>
              </a:path>
              <a:path w="4145915" h="2197100">
                <a:moveTo>
                  <a:pt x="4119780" y="1930400"/>
                </a:moveTo>
                <a:lnTo>
                  <a:pt x="4103317" y="1930400"/>
                </a:lnTo>
                <a:lnTo>
                  <a:pt x="4111597" y="1943100"/>
                </a:lnTo>
                <a:lnTo>
                  <a:pt x="4121003" y="1943100"/>
                </a:lnTo>
                <a:lnTo>
                  <a:pt x="4119780" y="1930400"/>
                </a:lnTo>
                <a:close/>
              </a:path>
              <a:path w="4145915" h="2197100">
                <a:moveTo>
                  <a:pt x="4138595" y="1917700"/>
                </a:moveTo>
                <a:lnTo>
                  <a:pt x="4135920" y="1917700"/>
                </a:lnTo>
                <a:lnTo>
                  <a:pt x="4137808" y="1930400"/>
                </a:lnTo>
                <a:lnTo>
                  <a:pt x="4119780" y="1930400"/>
                </a:lnTo>
                <a:lnTo>
                  <a:pt x="4132764" y="1943100"/>
                </a:lnTo>
                <a:lnTo>
                  <a:pt x="4142171" y="1943100"/>
                </a:lnTo>
                <a:lnTo>
                  <a:pt x="4138595" y="1917700"/>
                </a:lnTo>
                <a:close/>
              </a:path>
              <a:path w="4145915" h="2197100">
                <a:moveTo>
                  <a:pt x="46687" y="1879600"/>
                </a:moveTo>
                <a:lnTo>
                  <a:pt x="19123" y="1879600"/>
                </a:lnTo>
                <a:lnTo>
                  <a:pt x="16113" y="1892300"/>
                </a:lnTo>
                <a:lnTo>
                  <a:pt x="1438" y="1905000"/>
                </a:lnTo>
                <a:lnTo>
                  <a:pt x="309" y="1917700"/>
                </a:lnTo>
                <a:lnTo>
                  <a:pt x="873" y="1930400"/>
                </a:lnTo>
                <a:lnTo>
                  <a:pt x="5577" y="1930400"/>
                </a:lnTo>
                <a:lnTo>
                  <a:pt x="6800" y="1917700"/>
                </a:lnTo>
                <a:lnTo>
                  <a:pt x="7929" y="1917700"/>
                </a:lnTo>
                <a:lnTo>
                  <a:pt x="14420" y="1905000"/>
                </a:lnTo>
                <a:lnTo>
                  <a:pt x="36715" y="1905000"/>
                </a:lnTo>
                <a:lnTo>
                  <a:pt x="39632" y="1892300"/>
                </a:lnTo>
                <a:lnTo>
                  <a:pt x="42642" y="1892300"/>
                </a:lnTo>
                <a:lnTo>
                  <a:pt x="46687" y="1879600"/>
                </a:lnTo>
                <a:close/>
              </a:path>
              <a:path w="4145915" h="2197100">
                <a:moveTo>
                  <a:pt x="4119998" y="1917700"/>
                </a:moveTo>
                <a:lnTo>
                  <a:pt x="4103596" y="1917700"/>
                </a:lnTo>
                <a:lnTo>
                  <a:pt x="4104435" y="1930400"/>
                </a:lnTo>
                <a:lnTo>
                  <a:pt x="4128190" y="1930400"/>
                </a:lnTo>
                <a:lnTo>
                  <a:pt x="4119998" y="1917700"/>
                </a:lnTo>
                <a:close/>
              </a:path>
              <a:path w="4145915" h="2197100">
                <a:moveTo>
                  <a:pt x="4135920" y="1917700"/>
                </a:moveTo>
                <a:lnTo>
                  <a:pt x="4119998" y="1917700"/>
                </a:lnTo>
                <a:lnTo>
                  <a:pt x="4128190" y="1930400"/>
                </a:lnTo>
                <a:lnTo>
                  <a:pt x="4137808" y="1930400"/>
                </a:lnTo>
                <a:lnTo>
                  <a:pt x="4135920" y="1917700"/>
                </a:lnTo>
                <a:close/>
              </a:path>
              <a:path w="4145915" h="2197100">
                <a:moveTo>
                  <a:pt x="4099932" y="1905000"/>
                </a:moveTo>
                <a:lnTo>
                  <a:pt x="4095228" y="1905000"/>
                </a:lnTo>
                <a:lnTo>
                  <a:pt x="4099838" y="1917700"/>
                </a:lnTo>
                <a:lnTo>
                  <a:pt x="4111762" y="1917700"/>
                </a:lnTo>
                <a:lnTo>
                  <a:pt x="4099932" y="1905000"/>
                </a:lnTo>
                <a:close/>
              </a:path>
              <a:path w="4145915" h="2197100">
                <a:moveTo>
                  <a:pt x="4110370" y="1905000"/>
                </a:moveTo>
                <a:lnTo>
                  <a:pt x="4099932" y="1905000"/>
                </a:lnTo>
                <a:lnTo>
                  <a:pt x="4111762" y="1917700"/>
                </a:lnTo>
                <a:lnTo>
                  <a:pt x="4116394" y="1917700"/>
                </a:lnTo>
                <a:lnTo>
                  <a:pt x="4110370" y="1905000"/>
                </a:lnTo>
                <a:close/>
              </a:path>
              <a:path w="4145915" h="2197100">
                <a:moveTo>
                  <a:pt x="4130352" y="1905000"/>
                </a:moveTo>
                <a:lnTo>
                  <a:pt x="4110370" y="1905000"/>
                </a:lnTo>
                <a:lnTo>
                  <a:pt x="4116394" y="1917700"/>
                </a:lnTo>
                <a:lnTo>
                  <a:pt x="4131645" y="1917700"/>
                </a:lnTo>
                <a:lnTo>
                  <a:pt x="4130352" y="1905000"/>
                </a:lnTo>
                <a:close/>
              </a:path>
              <a:path w="4145915" h="2197100">
                <a:moveTo>
                  <a:pt x="4141586" y="1892300"/>
                </a:moveTo>
                <a:lnTo>
                  <a:pt x="4097446" y="1892300"/>
                </a:lnTo>
                <a:lnTo>
                  <a:pt x="4098640" y="1905000"/>
                </a:lnTo>
                <a:lnTo>
                  <a:pt x="4142182" y="1905000"/>
                </a:lnTo>
                <a:lnTo>
                  <a:pt x="4141586" y="1892300"/>
                </a:lnTo>
                <a:close/>
              </a:path>
              <a:path w="4145915" h="2197100">
                <a:moveTo>
                  <a:pt x="47346" y="1866900"/>
                </a:moveTo>
                <a:lnTo>
                  <a:pt x="8493" y="1866900"/>
                </a:lnTo>
                <a:lnTo>
                  <a:pt x="2002" y="1879600"/>
                </a:lnTo>
                <a:lnTo>
                  <a:pt x="2002" y="1892300"/>
                </a:lnTo>
                <a:lnTo>
                  <a:pt x="10563" y="1892300"/>
                </a:lnTo>
                <a:lnTo>
                  <a:pt x="16448" y="1879600"/>
                </a:lnTo>
                <a:lnTo>
                  <a:pt x="49039" y="1879600"/>
                </a:lnTo>
                <a:lnTo>
                  <a:pt x="47346" y="1866900"/>
                </a:lnTo>
                <a:close/>
              </a:path>
              <a:path w="4145915" h="2197100">
                <a:moveTo>
                  <a:pt x="4135920" y="1828800"/>
                </a:moveTo>
                <a:lnTo>
                  <a:pt x="4098640" y="1828800"/>
                </a:lnTo>
                <a:lnTo>
                  <a:pt x="4097446" y="1841500"/>
                </a:lnTo>
                <a:lnTo>
                  <a:pt x="4099932" y="1854200"/>
                </a:lnTo>
                <a:lnTo>
                  <a:pt x="4113551" y="1866900"/>
                </a:lnTo>
                <a:lnTo>
                  <a:pt x="4113551" y="1879600"/>
                </a:lnTo>
                <a:lnTo>
                  <a:pt x="4098640" y="1879600"/>
                </a:lnTo>
                <a:lnTo>
                  <a:pt x="4095558" y="1892300"/>
                </a:lnTo>
                <a:lnTo>
                  <a:pt x="4140890" y="1892300"/>
                </a:lnTo>
                <a:lnTo>
                  <a:pt x="4140293" y="1879600"/>
                </a:lnTo>
                <a:lnTo>
                  <a:pt x="4131645" y="1866900"/>
                </a:lnTo>
                <a:lnTo>
                  <a:pt x="4132837" y="1854200"/>
                </a:lnTo>
                <a:lnTo>
                  <a:pt x="4135323" y="1854200"/>
                </a:lnTo>
                <a:lnTo>
                  <a:pt x="4139101" y="1841500"/>
                </a:lnTo>
                <a:lnTo>
                  <a:pt x="4136616" y="1841500"/>
                </a:lnTo>
                <a:lnTo>
                  <a:pt x="4135920" y="1828800"/>
                </a:lnTo>
                <a:close/>
              </a:path>
              <a:path w="4145915" h="2197100">
                <a:moveTo>
                  <a:pt x="10475" y="1853567"/>
                </a:moveTo>
                <a:lnTo>
                  <a:pt x="9716" y="1854200"/>
                </a:lnTo>
                <a:lnTo>
                  <a:pt x="9058" y="1866900"/>
                </a:lnTo>
                <a:lnTo>
                  <a:pt x="28531" y="1866900"/>
                </a:lnTo>
                <a:lnTo>
                  <a:pt x="31447" y="1854200"/>
                </a:lnTo>
                <a:lnTo>
                  <a:pt x="10654" y="1854200"/>
                </a:lnTo>
                <a:lnTo>
                  <a:pt x="10475" y="1853567"/>
                </a:lnTo>
                <a:close/>
              </a:path>
              <a:path w="4145915" h="2197100">
                <a:moveTo>
                  <a:pt x="33799" y="1835150"/>
                </a:moveTo>
                <a:lnTo>
                  <a:pt x="24956" y="1841500"/>
                </a:lnTo>
                <a:lnTo>
                  <a:pt x="10475" y="1853567"/>
                </a:lnTo>
                <a:lnTo>
                  <a:pt x="10654" y="1854200"/>
                </a:lnTo>
                <a:lnTo>
                  <a:pt x="21969" y="1854200"/>
                </a:lnTo>
                <a:lnTo>
                  <a:pt x="26914" y="1841500"/>
                </a:lnTo>
                <a:lnTo>
                  <a:pt x="31259" y="1841500"/>
                </a:lnTo>
                <a:lnTo>
                  <a:pt x="33799" y="1835150"/>
                </a:lnTo>
                <a:close/>
              </a:path>
              <a:path w="4145915" h="2197100">
                <a:moveTo>
                  <a:pt x="48475" y="1828800"/>
                </a:moveTo>
                <a:lnTo>
                  <a:pt x="42642" y="1828800"/>
                </a:lnTo>
                <a:lnTo>
                  <a:pt x="33799" y="1835150"/>
                </a:lnTo>
                <a:lnTo>
                  <a:pt x="31259" y="1841500"/>
                </a:lnTo>
                <a:lnTo>
                  <a:pt x="26914" y="1841500"/>
                </a:lnTo>
                <a:lnTo>
                  <a:pt x="21969" y="1854200"/>
                </a:lnTo>
                <a:lnTo>
                  <a:pt x="37280" y="1854200"/>
                </a:lnTo>
                <a:lnTo>
                  <a:pt x="43771" y="1841500"/>
                </a:lnTo>
                <a:lnTo>
                  <a:pt x="48475" y="1828800"/>
                </a:lnTo>
                <a:close/>
              </a:path>
              <a:path w="4145915" h="2197100">
                <a:moveTo>
                  <a:pt x="46687" y="1816100"/>
                </a:moveTo>
                <a:lnTo>
                  <a:pt x="10939" y="1816100"/>
                </a:lnTo>
                <a:lnTo>
                  <a:pt x="6235" y="1828800"/>
                </a:lnTo>
                <a:lnTo>
                  <a:pt x="4980" y="1841500"/>
                </a:lnTo>
                <a:lnTo>
                  <a:pt x="7059" y="1841500"/>
                </a:lnTo>
                <a:lnTo>
                  <a:pt x="10475" y="1853567"/>
                </a:lnTo>
                <a:lnTo>
                  <a:pt x="24956" y="1841500"/>
                </a:lnTo>
                <a:lnTo>
                  <a:pt x="33799" y="1835150"/>
                </a:lnTo>
                <a:lnTo>
                  <a:pt x="36339" y="1828800"/>
                </a:lnTo>
                <a:lnTo>
                  <a:pt x="46969" y="1828800"/>
                </a:lnTo>
                <a:lnTo>
                  <a:pt x="46687" y="1816100"/>
                </a:lnTo>
                <a:close/>
              </a:path>
              <a:path w="4145915" h="2197100">
                <a:moveTo>
                  <a:pt x="4134130" y="1816100"/>
                </a:moveTo>
                <a:lnTo>
                  <a:pt x="4103212" y="1816100"/>
                </a:lnTo>
                <a:lnTo>
                  <a:pt x="4104406" y="1828800"/>
                </a:lnTo>
                <a:lnTo>
                  <a:pt x="4130352" y="1828800"/>
                </a:lnTo>
                <a:lnTo>
                  <a:pt x="4134130" y="1816100"/>
                </a:lnTo>
                <a:close/>
              </a:path>
              <a:path w="4145915" h="2197100">
                <a:moveTo>
                  <a:pt x="4139598" y="1803400"/>
                </a:moveTo>
                <a:lnTo>
                  <a:pt x="4098640" y="1803400"/>
                </a:lnTo>
                <a:lnTo>
                  <a:pt x="4101920" y="1816100"/>
                </a:lnTo>
                <a:lnTo>
                  <a:pt x="4134130" y="1816100"/>
                </a:lnTo>
                <a:lnTo>
                  <a:pt x="4142282" y="1828800"/>
                </a:lnTo>
                <a:lnTo>
                  <a:pt x="4140890" y="1816100"/>
                </a:lnTo>
                <a:lnTo>
                  <a:pt x="4139598" y="1803400"/>
                </a:lnTo>
                <a:close/>
              </a:path>
              <a:path w="4145915" h="2197100">
                <a:moveTo>
                  <a:pt x="32952" y="1778000"/>
                </a:moveTo>
                <a:lnTo>
                  <a:pt x="5953" y="1778000"/>
                </a:lnTo>
                <a:lnTo>
                  <a:pt x="6235" y="1790700"/>
                </a:lnTo>
                <a:lnTo>
                  <a:pt x="7552" y="1803400"/>
                </a:lnTo>
                <a:lnTo>
                  <a:pt x="8775" y="1816100"/>
                </a:lnTo>
                <a:lnTo>
                  <a:pt x="18935" y="1803400"/>
                </a:lnTo>
                <a:lnTo>
                  <a:pt x="47346" y="1803400"/>
                </a:lnTo>
                <a:lnTo>
                  <a:pt x="47628" y="1790700"/>
                </a:lnTo>
                <a:lnTo>
                  <a:pt x="37280" y="1790700"/>
                </a:lnTo>
                <a:lnTo>
                  <a:pt x="32952" y="1778000"/>
                </a:lnTo>
                <a:close/>
              </a:path>
              <a:path w="4145915" h="2197100">
                <a:moveTo>
                  <a:pt x="37656" y="1803400"/>
                </a:moveTo>
                <a:lnTo>
                  <a:pt x="18935" y="1803400"/>
                </a:lnTo>
                <a:lnTo>
                  <a:pt x="15925" y="1816100"/>
                </a:lnTo>
                <a:lnTo>
                  <a:pt x="36433" y="1816100"/>
                </a:lnTo>
                <a:lnTo>
                  <a:pt x="37656" y="1803400"/>
                </a:lnTo>
                <a:close/>
              </a:path>
              <a:path w="4145915" h="2197100">
                <a:moveTo>
                  <a:pt x="42642" y="1803400"/>
                </a:moveTo>
                <a:lnTo>
                  <a:pt x="36433" y="1816100"/>
                </a:lnTo>
                <a:lnTo>
                  <a:pt x="44618" y="1816100"/>
                </a:lnTo>
                <a:lnTo>
                  <a:pt x="42642" y="1803400"/>
                </a:lnTo>
                <a:close/>
              </a:path>
              <a:path w="4145915" h="2197100">
                <a:moveTo>
                  <a:pt x="4131834" y="1790700"/>
                </a:moveTo>
                <a:lnTo>
                  <a:pt x="4111066" y="1790700"/>
                </a:lnTo>
                <a:lnTo>
                  <a:pt x="4106791" y="1803400"/>
                </a:lnTo>
                <a:lnTo>
                  <a:pt x="4130650" y="1803400"/>
                </a:lnTo>
                <a:lnTo>
                  <a:pt x="4131834" y="1790700"/>
                </a:lnTo>
                <a:close/>
              </a:path>
              <a:path w="4145915" h="2197100">
                <a:moveTo>
                  <a:pt x="4138405" y="1790700"/>
                </a:moveTo>
                <a:lnTo>
                  <a:pt x="4134677" y="1790700"/>
                </a:lnTo>
                <a:lnTo>
                  <a:pt x="4137445" y="1803400"/>
                </a:lnTo>
                <a:lnTo>
                  <a:pt x="4138405" y="1790700"/>
                </a:lnTo>
                <a:close/>
              </a:path>
              <a:path w="4145915" h="2197100">
                <a:moveTo>
                  <a:pt x="4138492" y="1752600"/>
                </a:moveTo>
                <a:lnTo>
                  <a:pt x="4133832" y="1752600"/>
                </a:lnTo>
                <a:lnTo>
                  <a:pt x="4130846" y="1765300"/>
                </a:lnTo>
                <a:lnTo>
                  <a:pt x="4098158" y="1765300"/>
                </a:lnTo>
                <a:lnTo>
                  <a:pt x="4099385" y="1778000"/>
                </a:lnTo>
                <a:lnTo>
                  <a:pt x="4100926" y="1790700"/>
                </a:lnTo>
                <a:lnTo>
                  <a:pt x="4137808" y="1790700"/>
                </a:lnTo>
                <a:lnTo>
                  <a:pt x="4142779" y="1778000"/>
                </a:lnTo>
                <a:lnTo>
                  <a:pt x="4141586" y="1778000"/>
                </a:lnTo>
                <a:lnTo>
                  <a:pt x="4140305" y="1765300"/>
                </a:lnTo>
                <a:lnTo>
                  <a:pt x="4138492" y="1752600"/>
                </a:lnTo>
                <a:close/>
              </a:path>
              <a:path w="4145915" h="2197100">
                <a:moveTo>
                  <a:pt x="47346" y="1765300"/>
                </a:moveTo>
                <a:lnTo>
                  <a:pt x="12915" y="1765300"/>
                </a:lnTo>
                <a:lnTo>
                  <a:pt x="9246" y="1778000"/>
                </a:lnTo>
                <a:lnTo>
                  <a:pt x="46029" y="1778000"/>
                </a:lnTo>
                <a:lnTo>
                  <a:pt x="47346" y="1765300"/>
                </a:lnTo>
                <a:close/>
              </a:path>
              <a:path w="4145915" h="2197100">
                <a:moveTo>
                  <a:pt x="13761" y="1752600"/>
                </a:moveTo>
                <a:lnTo>
                  <a:pt x="11315" y="1765300"/>
                </a:lnTo>
                <a:lnTo>
                  <a:pt x="20252" y="1765300"/>
                </a:lnTo>
                <a:lnTo>
                  <a:pt x="13761" y="1752600"/>
                </a:lnTo>
                <a:close/>
              </a:path>
              <a:path w="4145915" h="2197100">
                <a:moveTo>
                  <a:pt x="34928" y="1752600"/>
                </a:moveTo>
                <a:lnTo>
                  <a:pt x="20252" y="1752600"/>
                </a:lnTo>
                <a:lnTo>
                  <a:pt x="20252" y="1765300"/>
                </a:lnTo>
                <a:lnTo>
                  <a:pt x="34552" y="1765300"/>
                </a:lnTo>
                <a:lnTo>
                  <a:pt x="34928" y="1752600"/>
                </a:lnTo>
                <a:close/>
              </a:path>
              <a:path w="4145915" h="2197100">
                <a:moveTo>
                  <a:pt x="43301" y="1752600"/>
                </a:moveTo>
                <a:lnTo>
                  <a:pt x="35210" y="1765300"/>
                </a:lnTo>
                <a:lnTo>
                  <a:pt x="43959" y="1765300"/>
                </a:lnTo>
                <a:lnTo>
                  <a:pt x="43301" y="1752600"/>
                </a:lnTo>
                <a:close/>
              </a:path>
              <a:path w="4145915" h="2197100">
                <a:moveTo>
                  <a:pt x="4123493" y="1752600"/>
                </a:moveTo>
                <a:lnTo>
                  <a:pt x="4096453" y="1752600"/>
                </a:lnTo>
                <a:lnTo>
                  <a:pt x="4097248" y="1765300"/>
                </a:lnTo>
                <a:lnTo>
                  <a:pt x="4124912" y="1765300"/>
                </a:lnTo>
                <a:lnTo>
                  <a:pt x="4123493" y="1752600"/>
                </a:lnTo>
                <a:close/>
              </a:path>
              <a:path w="4145915" h="2197100">
                <a:moveTo>
                  <a:pt x="47158" y="1739900"/>
                </a:moveTo>
                <a:lnTo>
                  <a:pt x="8869" y="1739900"/>
                </a:lnTo>
                <a:lnTo>
                  <a:pt x="8211" y="1752600"/>
                </a:lnTo>
                <a:lnTo>
                  <a:pt x="47910" y="1752600"/>
                </a:lnTo>
                <a:lnTo>
                  <a:pt x="47158" y="1739900"/>
                </a:lnTo>
                <a:close/>
              </a:path>
              <a:path w="4145915" h="2197100">
                <a:moveTo>
                  <a:pt x="4110470" y="1739900"/>
                </a:moveTo>
                <a:lnTo>
                  <a:pt x="4102417" y="1739900"/>
                </a:lnTo>
                <a:lnTo>
                  <a:pt x="4103710" y="1752600"/>
                </a:lnTo>
                <a:lnTo>
                  <a:pt x="4110470" y="1739900"/>
                </a:lnTo>
                <a:close/>
              </a:path>
              <a:path w="4145915" h="2197100">
                <a:moveTo>
                  <a:pt x="4140691" y="1739900"/>
                </a:moveTo>
                <a:lnTo>
                  <a:pt x="4110470" y="1739900"/>
                </a:lnTo>
                <a:lnTo>
                  <a:pt x="4111762" y="1752600"/>
                </a:lnTo>
                <a:lnTo>
                  <a:pt x="4129458" y="1752600"/>
                </a:lnTo>
                <a:lnTo>
                  <a:pt x="4140691" y="1739900"/>
                </a:lnTo>
                <a:close/>
              </a:path>
              <a:path w="4145915" h="2197100">
                <a:moveTo>
                  <a:pt x="33611" y="1727200"/>
                </a:moveTo>
                <a:lnTo>
                  <a:pt x="15925" y="1727200"/>
                </a:lnTo>
                <a:lnTo>
                  <a:pt x="14514" y="1739900"/>
                </a:lnTo>
                <a:lnTo>
                  <a:pt x="33141" y="1739900"/>
                </a:lnTo>
                <a:lnTo>
                  <a:pt x="33611" y="1727200"/>
                </a:lnTo>
                <a:close/>
              </a:path>
              <a:path w="4145915" h="2197100">
                <a:moveTo>
                  <a:pt x="4140513" y="1727200"/>
                </a:moveTo>
                <a:lnTo>
                  <a:pt x="4098739" y="1727200"/>
                </a:lnTo>
                <a:lnTo>
                  <a:pt x="4101224" y="1739900"/>
                </a:lnTo>
                <a:lnTo>
                  <a:pt x="4140194" y="1739900"/>
                </a:lnTo>
                <a:lnTo>
                  <a:pt x="4140513" y="1727200"/>
                </a:lnTo>
                <a:close/>
              </a:path>
              <a:path w="4145915" h="2197100">
                <a:moveTo>
                  <a:pt x="45507" y="1701800"/>
                </a:moveTo>
                <a:lnTo>
                  <a:pt x="41713" y="1701800"/>
                </a:lnTo>
                <a:lnTo>
                  <a:pt x="38008" y="1714500"/>
                </a:lnTo>
                <a:lnTo>
                  <a:pt x="8521" y="1714500"/>
                </a:lnTo>
                <a:lnTo>
                  <a:pt x="7364" y="1727200"/>
                </a:lnTo>
                <a:lnTo>
                  <a:pt x="48004" y="1727200"/>
                </a:lnTo>
                <a:lnTo>
                  <a:pt x="47440" y="1714500"/>
                </a:lnTo>
                <a:lnTo>
                  <a:pt x="45507" y="1701800"/>
                </a:lnTo>
                <a:close/>
              </a:path>
              <a:path w="4145915" h="2197100">
                <a:moveTo>
                  <a:pt x="4141299" y="1714500"/>
                </a:moveTo>
                <a:lnTo>
                  <a:pt x="4103710" y="1714500"/>
                </a:lnTo>
                <a:lnTo>
                  <a:pt x="4103014" y="1727200"/>
                </a:lnTo>
                <a:lnTo>
                  <a:pt x="4141325" y="1727200"/>
                </a:lnTo>
                <a:lnTo>
                  <a:pt x="4141299" y="1714500"/>
                </a:lnTo>
                <a:close/>
              </a:path>
              <a:path w="4145915" h="2197100">
                <a:moveTo>
                  <a:pt x="36245" y="1701800"/>
                </a:moveTo>
                <a:lnTo>
                  <a:pt x="17901" y="1701800"/>
                </a:lnTo>
                <a:lnTo>
                  <a:pt x="12103" y="1714500"/>
                </a:lnTo>
                <a:lnTo>
                  <a:pt x="35963" y="1714500"/>
                </a:lnTo>
                <a:lnTo>
                  <a:pt x="36245" y="1701800"/>
                </a:lnTo>
                <a:close/>
              </a:path>
              <a:path w="4145915" h="2197100">
                <a:moveTo>
                  <a:pt x="4134130" y="1701800"/>
                </a:moveTo>
                <a:lnTo>
                  <a:pt x="4113651" y="1701800"/>
                </a:lnTo>
                <a:lnTo>
                  <a:pt x="4113651" y="1714500"/>
                </a:lnTo>
                <a:lnTo>
                  <a:pt x="4139101" y="1714500"/>
                </a:lnTo>
                <a:lnTo>
                  <a:pt x="4134130" y="1701800"/>
                </a:lnTo>
                <a:close/>
              </a:path>
              <a:path w="4145915" h="2197100">
                <a:moveTo>
                  <a:pt x="44429" y="1676400"/>
                </a:moveTo>
                <a:lnTo>
                  <a:pt x="8806" y="1676400"/>
                </a:lnTo>
                <a:lnTo>
                  <a:pt x="7894" y="1689100"/>
                </a:lnTo>
                <a:lnTo>
                  <a:pt x="7634" y="1701800"/>
                </a:lnTo>
                <a:lnTo>
                  <a:pt x="36621" y="1701800"/>
                </a:lnTo>
                <a:lnTo>
                  <a:pt x="44053" y="1689100"/>
                </a:lnTo>
                <a:lnTo>
                  <a:pt x="44429" y="1676400"/>
                </a:lnTo>
                <a:close/>
              </a:path>
              <a:path w="4145915" h="2197100">
                <a:moveTo>
                  <a:pt x="4142666" y="1689100"/>
                </a:moveTo>
                <a:lnTo>
                  <a:pt x="4105499" y="1689100"/>
                </a:lnTo>
                <a:lnTo>
                  <a:pt x="4106791" y="1701800"/>
                </a:lnTo>
                <a:lnTo>
                  <a:pt x="4142779" y="1701800"/>
                </a:lnTo>
                <a:lnTo>
                  <a:pt x="4142666" y="1689100"/>
                </a:lnTo>
                <a:close/>
              </a:path>
              <a:path w="4145915" h="2197100">
                <a:moveTo>
                  <a:pt x="4096750" y="1676400"/>
                </a:moveTo>
                <a:lnTo>
                  <a:pt x="4097049" y="1689100"/>
                </a:lnTo>
                <a:lnTo>
                  <a:pt x="4102417" y="1689100"/>
                </a:lnTo>
                <a:lnTo>
                  <a:pt x="4096750" y="1676400"/>
                </a:lnTo>
                <a:close/>
              </a:path>
              <a:path w="4145915" h="2197100">
                <a:moveTo>
                  <a:pt x="4142402" y="1676400"/>
                </a:moveTo>
                <a:lnTo>
                  <a:pt x="4102417" y="1676400"/>
                </a:lnTo>
                <a:lnTo>
                  <a:pt x="4102417" y="1689100"/>
                </a:lnTo>
                <a:lnTo>
                  <a:pt x="4143065" y="1689100"/>
                </a:lnTo>
                <a:lnTo>
                  <a:pt x="4142402" y="1676400"/>
                </a:lnTo>
                <a:close/>
              </a:path>
              <a:path w="4145915" h="2197100">
                <a:moveTo>
                  <a:pt x="43112" y="1663700"/>
                </a:moveTo>
                <a:lnTo>
                  <a:pt x="12350" y="1663700"/>
                </a:lnTo>
                <a:lnTo>
                  <a:pt x="10186" y="1676400"/>
                </a:lnTo>
                <a:lnTo>
                  <a:pt x="33893" y="1676400"/>
                </a:lnTo>
                <a:lnTo>
                  <a:pt x="43112" y="1663700"/>
                </a:lnTo>
                <a:close/>
              </a:path>
              <a:path w="4145915" h="2197100">
                <a:moveTo>
                  <a:pt x="4121779" y="1656167"/>
                </a:moveTo>
                <a:lnTo>
                  <a:pt x="4123731" y="1663700"/>
                </a:lnTo>
                <a:lnTo>
                  <a:pt x="4096054" y="1663700"/>
                </a:lnTo>
                <a:lnTo>
                  <a:pt x="4106096" y="1676400"/>
                </a:lnTo>
                <a:lnTo>
                  <a:pt x="4139101" y="1676400"/>
                </a:lnTo>
                <a:lnTo>
                  <a:pt x="4129876" y="1663700"/>
                </a:lnTo>
                <a:lnTo>
                  <a:pt x="4121779" y="1656167"/>
                </a:lnTo>
                <a:close/>
              </a:path>
              <a:path w="4145915" h="2197100">
                <a:moveTo>
                  <a:pt x="47712" y="1651000"/>
                </a:moveTo>
                <a:lnTo>
                  <a:pt x="9904" y="1651000"/>
                </a:lnTo>
                <a:lnTo>
                  <a:pt x="4542" y="1663700"/>
                </a:lnTo>
                <a:lnTo>
                  <a:pt x="46123" y="1663700"/>
                </a:lnTo>
                <a:lnTo>
                  <a:pt x="47712" y="1651000"/>
                </a:lnTo>
                <a:close/>
              </a:path>
              <a:path w="4145915" h="2197100">
                <a:moveTo>
                  <a:pt x="4116224" y="1651000"/>
                </a:moveTo>
                <a:lnTo>
                  <a:pt x="4098043" y="1651000"/>
                </a:lnTo>
                <a:lnTo>
                  <a:pt x="4097446" y="1663700"/>
                </a:lnTo>
                <a:lnTo>
                  <a:pt x="4123731" y="1663700"/>
                </a:lnTo>
                <a:lnTo>
                  <a:pt x="4121779" y="1656167"/>
                </a:lnTo>
                <a:lnTo>
                  <a:pt x="4116224" y="1651000"/>
                </a:lnTo>
                <a:close/>
              </a:path>
              <a:path w="4145915" h="2197100">
                <a:moveTo>
                  <a:pt x="4125426" y="1638300"/>
                </a:moveTo>
                <a:lnTo>
                  <a:pt x="4111031" y="1638300"/>
                </a:lnTo>
                <a:lnTo>
                  <a:pt x="4109057" y="1651000"/>
                </a:lnTo>
                <a:lnTo>
                  <a:pt x="4120440" y="1651000"/>
                </a:lnTo>
                <a:lnTo>
                  <a:pt x="4121779" y="1656167"/>
                </a:lnTo>
                <a:lnTo>
                  <a:pt x="4129876" y="1663700"/>
                </a:lnTo>
                <a:lnTo>
                  <a:pt x="4136149" y="1663700"/>
                </a:lnTo>
                <a:lnTo>
                  <a:pt x="4125426" y="1651000"/>
                </a:lnTo>
                <a:lnTo>
                  <a:pt x="4125426" y="1638300"/>
                </a:lnTo>
                <a:close/>
              </a:path>
              <a:path w="4145915" h="2197100">
                <a:moveTo>
                  <a:pt x="38973" y="1612900"/>
                </a:moveTo>
                <a:lnTo>
                  <a:pt x="12350" y="1612900"/>
                </a:lnTo>
                <a:lnTo>
                  <a:pt x="5953" y="1625600"/>
                </a:lnTo>
                <a:lnTo>
                  <a:pt x="6423" y="1638300"/>
                </a:lnTo>
                <a:lnTo>
                  <a:pt x="9152" y="1651000"/>
                </a:lnTo>
                <a:lnTo>
                  <a:pt x="11786" y="1651000"/>
                </a:lnTo>
                <a:lnTo>
                  <a:pt x="21569" y="1625600"/>
                </a:lnTo>
                <a:lnTo>
                  <a:pt x="33893" y="1625600"/>
                </a:lnTo>
                <a:lnTo>
                  <a:pt x="38973" y="1612900"/>
                </a:lnTo>
                <a:close/>
              </a:path>
              <a:path w="4145915" h="2197100">
                <a:moveTo>
                  <a:pt x="47221" y="1638300"/>
                </a:moveTo>
                <a:lnTo>
                  <a:pt x="18277" y="1638300"/>
                </a:lnTo>
                <a:lnTo>
                  <a:pt x="16866" y="1651000"/>
                </a:lnTo>
                <a:lnTo>
                  <a:pt x="48040" y="1651000"/>
                </a:lnTo>
                <a:lnTo>
                  <a:pt x="47221" y="1638300"/>
                </a:lnTo>
                <a:close/>
              </a:path>
              <a:path w="4145915" h="2197100">
                <a:moveTo>
                  <a:pt x="4103317" y="1638300"/>
                </a:moveTo>
                <a:lnTo>
                  <a:pt x="4094192" y="1638300"/>
                </a:lnTo>
                <a:lnTo>
                  <a:pt x="4100308" y="1651000"/>
                </a:lnTo>
                <a:lnTo>
                  <a:pt x="4109057" y="1651000"/>
                </a:lnTo>
                <a:lnTo>
                  <a:pt x="4103317" y="1638300"/>
                </a:lnTo>
                <a:close/>
              </a:path>
              <a:path w="4145915" h="2197100">
                <a:moveTo>
                  <a:pt x="42366" y="1625600"/>
                </a:moveTo>
                <a:lnTo>
                  <a:pt x="28249" y="1625600"/>
                </a:lnTo>
                <a:lnTo>
                  <a:pt x="19594" y="1638300"/>
                </a:lnTo>
                <a:lnTo>
                  <a:pt x="45370" y="1638300"/>
                </a:lnTo>
                <a:lnTo>
                  <a:pt x="42366" y="1625600"/>
                </a:lnTo>
                <a:close/>
              </a:path>
              <a:path w="4145915" h="2197100">
                <a:moveTo>
                  <a:pt x="4139101" y="1625600"/>
                </a:moveTo>
                <a:lnTo>
                  <a:pt x="4105012" y="1625600"/>
                </a:lnTo>
                <a:lnTo>
                  <a:pt x="4108022" y="1638300"/>
                </a:lnTo>
                <a:lnTo>
                  <a:pt x="4138779" y="1638300"/>
                </a:lnTo>
                <a:lnTo>
                  <a:pt x="4139101" y="1625600"/>
                </a:lnTo>
                <a:close/>
              </a:path>
              <a:path w="4145915" h="2197100">
                <a:moveTo>
                  <a:pt x="4136809" y="1612900"/>
                </a:moveTo>
                <a:lnTo>
                  <a:pt x="4098709" y="1612900"/>
                </a:lnTo>
                <a:lnTo>
                  <a:pt x="4098331" y="1625600"/>
                </a:lnTo>
                <a:lnTo>
                  <a:pt x="4138418" y="1625600"/>
                </a:lnTo>
                <a:lnTo>
                  <a:pt x="4136809" y="1612900"/>
                </a:lnTo>
                <a:close/>
              </a:path>
              <a:path w="4145915" h="2197100">
                <a:moveTo>
                  <a:pt x="47252" y="1600200"/>
                </a:moveTo>
                <a:lnTo>
                  <a:pt x="20535" y="1600200"/>
                </a:lnTo>
                <a:lnTo>
                  <a:pt x="20535" y="1612900"/>
                </a:lnTo>
                <a:lnTo>
                  <a:pt x="46969" y="1612900"/>
                </a:lnTo>
                <a:lnTo>
                  <a:pt x="47252" y="1600200"/>
                </a:lnTo>
                <a:close/>
              </a:path>
              <a:path w="4145915" h="2197100">
                <a:moveTo>
                  <a:pt x="4100026" y="1600200"/>
                </a:moveTo>
                <a:lnTo>
                  <a:pt x="4098991" y="1612900"/>
                </a:lnTo>
                <a:lnTo>
                  <a:pt x="4106986" y="1612900"/>
                </a:lnTo>
                <a:lnTo>
                  <a:pt x="4100026" y="1600200"/>
                </a:lnTo>
                <a:close/>
              </a:path>
              <a:path w="4145915" h="2197100">
                <a:moveTo>
                  <a:pt x="4138327" y="1562100"/>
                </a:moveTo>
                <a:lnTo>
                  <a:pt x="4098248" y="1562100"/>
                </a:lnTo>
                <a:lnTo>
                  <a:pt x="4097920" y="1574800"/>
                </a:lnTo>
                <a:lnTo>
                  <a:pt x="4098739" y="1574800"/>
                </a:lnTo>
                <a:lnTo>
                  <a:pt x="4100589" y="1587500"/>
                </a:lnTo>
                <a:lnTo>
                  <a:pt x="4103695" y="1600200"/>
                </a:lnTo>
                <a:lnTo>
                  <a:pt x="4112066" y="1600200"/>
                </a:lnTo>
                <a:lnTo>
                  <a:pt x="4106986" y="1612900"/>
                </a:lnTo>
                <a:lnTo>
                  <a:pt x="4136055" y="1612900"/>
                </a:lnTo>
                <a:lnTo>
                  <a:pt x="4141417" y="1600200"/>
                </a:lnTo>
                <a:lnTo>
                  <a:pt x="4133609" y="1587500"/>
                </a:lnTo>
                <a:lnTo>
                  <a:pt x="4137154" y="1587500"/>
                </a:lnTo>
                <a:lnTo>
                  <a:pt x="4138067" y="1574800"/>
                </a:lnTo>
                <a:lnTo>
                  <a:pt x="4138327" y="1562100"/>
                </a:lnTo>
                <a:close/>
              </a:path>
              <a:path w="4145915" h="2197100">
                <a:moveTo>
                  <a:pt x="19688" y="1587500"/>
                </a:moveTo>
                <a:lnTo>
                  <a:pt x="3789" y="1587500"/>
                </a:lnTo>
                <a:lnTo>
                  <a:pt x="5577" y="1600200"/>
                </a:lnTo>
                <a:lnTo>
                  <a:pt x="13197" y="1600200"/>
                </a:lnTo>
                <a:lnTo>
                  <a:pt x="18139" y="1593251"/>
                </a:lnTo>
                <a:lnTo>
                  <a:pt x="19688" y="1587500"/>
                </a:lnTo>
                <a:close/>
              </a:path>
              <a:path w="4145915" h="2197100">
                <a:moveTo>
                  <a:pt x="18139" y="1593251"/>
                </a:moveTo>
                <a:lnTo>
                  <a:pt x="13197" y="1600200"/>
                </a:lnTo>
                <a:lnTo>
                  <a:pt x="16266" y="1600200"/>
                </a:lnTo>
                <a:lnTo>
                  <a:pt x="18139" y="1593251"/>
                </a:lnTo>
                <a:close/>
              </a:path>
              <a:path w="4145915" h="2197100">
                <a:moveTo>
                  <a:pt x="34928" y="1587500"/>
                </a:moveTo>
                <a:lnTo>
                  <a:pt x="22228" y="1587500"/>
                </a:lnTo>
                <a:lnTo>
                  <a:pt x="18139" y="1593251"/>
                </a:lnTo>
                <a:lnTo>
                  <a:pt x="16266" y="1600200"/>
                </a:lnTo>
                <a:lnTo>
                  <a:pt x="32858" y="1600200"/>
                </a:lnTo>
                <a:lnTo>
                  <a:pt x="34928" y="1587500"/>
                </a:lnTo>
                <a:close/>
              </a:path>
              <a:path w="4145915" h="2197100">
                <a:moveTo>
                  <a:pt x="37938" y="1587500"/>
                </a:moveTo>
                <a:lnTo>
                  <a:pt x="35963" y="1600200"/>
                </a:lnTo>
                <a:lnTo>
                  <a:pt x="40949" y="1600200"/>
                </a:lnTo>
                <a:lnTo>
                  <a:pt x="37938" y="1587500"/>
                </a:lnTo>
                <a:close/>
              </a:path>
              <a:path w="4145915" h="2197100">
                <a:moveTo>
                  <a:pt x="50732" y="1562100"/>
                </a:moveTo>
                <a:lnTo>
                  <a:pt x="26179" y="1562100"/>
                </a:lnTo>
                <a:lnTo>
                  <a:pt x="13197" y="1574800"/>
                </a:lnTo>
                <a:lnTo>
                  <a:pt x="7364" y="1587500"/>
                </a:lnTo>
                <a:lnTo>
                  <a:pt x="23263" y="1587500"/>
                </a:lnTo>
                <a:lnTo>
                  <a:pt x="26343" y="1584326"/>
                </a:lnTo>
                <a:lnTo>
                  <a:pt x="33611" y="1574800"/>
                </a:lnTo>
                <a:lnTo>
                  <a:pt x="44994" y="1574800"/>
                </a:lnTo>
                <a:lnTo>
                  <a:pt x="50732" y="1562100"/>
                </a:lnTo>
                <a:close/>
              </a:path>
              <a:path w="4145915" h="2197100">
                <a:moveTo>
                  <a:pt x="47158" y="1574800"/>
                </a:moveTo>
                <a:lnTo>
                  <a:pt x="35586" y="1574800"/>
                </a:lnTo>
                <a:lnTo>
                  <a:pt x="26343" y="1584326"/>
                </a:lnTo>
                <a:lnTo>
                  <a:pt x="23921" y="1587500"/>
                </a:lnTo>
                <a:lnTo>
                  <a:pt x="42642" y="1587500"/>
                </a:lnTo>
                <a:lnTo>
                  <a:pt x="47158" y="1574800"/>
                </a:lnTo>
                <a:close/>
              </a:path>
              <a:path w="4145915" h="2197100">
                <a:moveTo>
                  <a:pt x="35586" y="1574800"/>
                </a:moveTo>
                <a:lnTo>
                  <a:pt x="33611" y="1574800"/>
                </a:lnTo>
                <a:lnTo>
                  <a:pt x="26343" y="1584326"/>
                </a:lnTo>
                <a:lnTo>
                  <a:pt x="35586" y="1574800"/>
                </a:lnTo>
                <a:close/>
              </a:path>
              <a:path w="4145915" h="2197100">
                <a:moveTo>
                  <a:pt x="42642" y="1536700"/>
                </a:moveTo>
                <a:lnTo>
                  <a:pt x="34363" y="1549400"/>
                </a:lnTo>
                <a:lnTo>
                  <a:pt x="7929" y="1549400"/>
                </a:lnTo>
                <a:lnTo>
                  <a:pt x="4354" y="1574800"/>
                </a:lnTo>
                <a:lnTo>
                  <a:pt x="16772" y="1562100"/>
                </a:lnTo>
                <a:lnTo>
                  <a:pt x="46123" y="1562100"/>
                </a:lnTo>
                <a:lnTo>
                  <a:pt x="38503" y="1549400"/>
                </a:lnTo>
                <a:lnTo>
                  <a:pt x="42642" y="1536700"/>
                </a:lnTo>
                <a:close/>
              </a:path>
              <a:path w="4145915" h="2197100">
                <a:moveTo>
                  <a:pt x="4136431" y="1549400"/>
                </a:moveTo>
                <a:lnTo>
                  <a:pt x="4108022" y="1549400"/>
                </a:lnTo>
                <a:lnTo>
                  <a:pt x="4112066" y="1562100"/>
                </a:lnTo>
                <a:lnTo>
                  <a:pt x="4137750" y="1562100"/>
                </a:lnTo>
                <a:lnTo>
                  <a:pt x="4136431" y="1549400"/>
                </a:lnTo>
                <a:close/>
              </a:path>
              <a:path w="4145915" h="2197100">
                <a:moveTo>
                  <a:pt x="40855" y="1536700"/>
                </a:moveTo>
                <a:lnTo>
                  <a:pt x="12068" y="1536700"/>
                </a:lnTo>
                <a:lnTo>
                  <a:pt x="11503" y="1549400"/>
                </a:lnTo>
                <a:lnTo>
                  <a:pt x="34363" y="1549400"/>
                </a:lnTo>
                <a:lnTo>
                  <a:pt x="40855" y="1536700"/>
                </a:lnTo>
                <a:close/>
              </a:path>
              <a:path w="4145915" h="2197100">
                <a:moveTo>
                  <a:pt x="4138595" y="1536700"/>
                </a:moveTo>
                <a:lnTo>
                  <a:pt x="4101906" y="1536700"/>
                </a:lnTo>
                <a:lnTo>
                  <a:pt x="4101531" y="1549400"/>
                </a:lnTo>
                <a:lnTo>
                  <a:pt x="4137439" y="1549400"/>
                </a:lnTo>
                <a:lnTo>
                  <a:pt x="4138595" y="1536700"/>
                </a:lnTo>
                <a:close/>
              </a:path>
              <a:path w="4145915" h="2197100">
                <a:moveTo>
                  <a:pt x="44335" y="1524000"/>
                </a:moveTo>
                <a:lnTo>
                  <a:pt x="6141" y="1524000"/>
                </a:lnTo>
                <a:lnTo>
                  <a:pt x="4448" y="1536700"/>
                </a:lnTo>
                <a:lnTo>
                  <a:pt x="42642" y="1536700"/>
                </a:lnTo>
                <a:lnTo>
                  <a:pt x="44335" y="1524000"/>
                </a:lnTo>
                <a:close/>
              </a:path>
              <a:path w="4145915" h="2197100">
                <a:moveTo>
                  <a:pt x="4128717" y="1524000"/>
                </a:moveTo>
                <a:lnTo>
                  <a:pt x="4109714" y="1524000"/>
                </a:lnTo>
                <a:lnTo>
                  <a:pt x="4109339" y="1536700"/>
                </a:lnTo>
                <a:lnTo>
                  <a:pt x="4128060" y="1536700"/>
                </a:lnTo>
                <a:lnTo>
                  <a:pt x="4128717" y="1524000"/>
                </a:lnTo>
                <a:close/>
              </a:path>
              <a:path w="4145915" h="2197100">
                <a:moveTo>
                  <a:pt x="46687" y="1511300"/>
                </a:moveTo>
                <a:lnTo>
                  <a:pt x="7929" y="1511300"/>
                </a:lnTo>
                <a:lnTo>
                  <a:pt x="7929" y="1524000"/>
                </a:lnTo>
                <a:lnTo>
                  <a:pt x="47346" y="1524000"/>
                </a:lnTo>
                <a:lnTo>
                  <a:pt x="46687" y="1511300"/>
                </a:lnTo>
                <a:close/>
              </a:path>
              <a:path w="4145915" h="2197100">
                <a:moveTo>
                  <a:pt x="4125708" y="1485900"/>
                </a:moveTo>
                <a:lnTo>
                  <a:pt x="4107834" y="1485900"/>
                </a:lnTo>
                <a:lnTo>
                  <a:pt x="4112820" y="1498600"/>
                </a:lnTo>
                <a:lnTo>
                  <a:pt x="4097955" y="1498600"/>
                </a:lnTo>
                <a:lnTo>
                  <a:pt x="4098521" y="1511300"/>
                </a:lnTo>
                <a:lnTo>
                  <a:pt x="4098991" y="1524000"/>
                </a:lnTo>
                <a:lnTo>
                  <a:pt x="4137091" y="1524000"/>
                </a:lnTo>
                <a:lnTo>
                  <a:pt x="4137750" y="1511300"/>
                </a:lnTo>
                <a:lnTo>
                  <a:pt x="4135774" y="1511300"/>
                </a:lnTo>
                <a:lnTo>
                  <a:pt x="4125708" y="1498600"/>
                </a:lnTo>
                <a:lnTo>
                  <a:pt x="4104634" y="1498600"/>
                </a:lnTo>
                <a:lnTo>
                  <a:pt x="4097014" y="1485900"/>
                </a:lnTo>
                <a:lnTo>
                  <a:pt x="4125708" y="1485900"/>
                </a:lnTo>
                <a:close/>
              </a:path>
              <a:path w="4145915" h="2197100">
                <a:moveTo>
                  <a:pt x="32012" y="1498600"/>
                </a:moveTo>
                <a:lnTo>
                  <a:pt x="7929" y="1498600"/>
                </a:lnTo>
                <a:lnTo>
                  <a:pt x="6706" y="1511300"/>
                </a:lnTo>
                <a:lnTo>
                  <a:pt x="29660" y="1511300"/>
                </a:lnTo>
                <a:lnTo>
                  <a:pt x="32012" y="1498600"/>
                </a:lnTo>
                <a:close/>
              </a:path>
              <a:path w="4145915" h="2197100">
                <a:moveTo>
                  <a:pt x="4138783" y="1498600"/>
                </a:moveTo>
                <a:lnTo>
                  <a:pt x="4136997" y="1498600"/>
                </a:lnTo>
                <a:lnTo>
                  <a:pt x="4139725" y="1511300"/>
                </a:lnTo>
                <a:lnTo>
                  <a:pt x="4138783" y="1498600"/>
                </a:lnTo>
                <a:close/>
              </a:path>
              <a:path w="4145915" h="2197100">
                <a:moveTo>
                  <a:pt x="45088" y="1460500"/>
                </a:moveTo>
                <a:lnTo>
                  <a:pt x="1538" y="1460500"/>
                </a:lnTo>
                <a:lnTo>
                  <a:pt x="2637" y="1473200"/>
                </a:lnTo>
                <a:lnTo>
                  <a:pt x="27308" y="1473200"/>
                </a:lnTo>
                <a:lnTo>
                  <a:pt x="24392" y="1485900"/>
                </a:lnTo>
                <a:lnTo>
                  <a:pt x="13761" y="1498600"/>
                </a:lnTo>
                <a:lnTo>
                  <a:pt x="46687" y="1498600"/>
                </a:lnTo>
                <a:lnTo>
                  <a:pt x="47346" y="1485900"/>
                </a:lnTo>
                <a:lnTo>
                  <a:pt x="45088" y="1460500"/>
                </a:lnTo>
                <a:close/>
              </a:path>
              <a:path w="4145915" h="2197100">
                <a:moveTo>
                  <a:pt x="4133046" y="1485900"/>
                </a:moveTo>
                <a:lnTo>
                  <a:pt x="4125708" y="1485900"/>
                </a:lnTo>
                <a:lnTo>
                  <a:pt x="4132199" y="1498600"/>
                </a:lnTo>
                <a:lnTo>
                  <a:pt x="4137750" y="1498600"/>
                </a:lnTo>
                <a:lnTo>
                  <a:pt x="4133046" y="1485900"/>
                </a:lnTo>
                <a:close/>
              </a:path>
              <a:path w="4145915" h="2197100">
                <a:moveTo>
                  <a:pt x="15549" y="1473200"/>
                </a:moveTo>
                <a:lnTo>
                  <a:pt x="4618" y="1473200"/>
                </a:lnTo>
                <a:lnTo>
                  <a:pt x="6141" y="1485900"/>
                </a:lnTo>
                <a:lnTo>
                  <a:pt x="13197" y="1485900"/>
                </a:lnTo>
                <a:lnTo>
                  <a:pt x="15549" y="1473200"/>
                </a:lnTo>
                <a:close/>
              </a:path>
              <a:path w="4145915" h="2197100">
                <a:moveTo>
                  <a:pt x="4137185" y="1447800"/>
                </a:moveTo>
                <a:lnTo>
                  <a:pt x="4098615" y="1447800"/>
                </a:lnTo>
                <a:lnTo>
                  <a:pt x="4100308" y="1460500"/>
                </a:lnTo>
                <a:lnTo>
                  <a:pt x="4110749" y="1460500"/>
                </a:lnTo>
                <a:lnTo>
                  <a:pt x="4111691" y="1473200"/>
                </a:lnTo>
                <a:lnTo>
                  <a:pt x="4099366" y="1473200"/>
                </a:lnTo>
                <a:lnTo>
                  <a:pt x="4102754" y="1485900"/>
                </a:lnTo>
                <a:lnTo>
                  <a:pt x="4140006" y="1485900"/>
                </a:lnTo>
                <a:lnTo>
                  <a:pt x="4139725" y="1473200"/>
                </a:lnTo>
                <a:lnTo>
                  <a:pt x="4138408" y="1460500"/>
                </a:lnTo>
                <a:lnTo>
                  <a:pt x="4137185" y="1447800"/>
                </a:lnTo>
                <a:close/>
              </a:path>
              <a:path w="4145915" h="2197100">
                <a:moveTo>
                  <a:pt x="50826" y="1435100"/>
                </a:moveTo>
                <a:lnTo>
                  <a:pt x="13855" y="1435100"/>
                </a:lnTo>
                <a:lnTo>
                  <a:pt x="13197" y="1447800"/>
                </a:lnTo>
                <a:lnTo>
                  <a:pt x="6141" y="1447800"/>
                </a:lnTo>
                <a:lnTo>
                  <a:pt x="2661" y="1460500"/>
                </a:lnTo>
                <a:lnTo>
                  <a:pt x="47346" y="1460500"/>
                </a:lnTo>
                <a:lnTo>
                  <a:pt x="49039" y="1447800"/>
                </a:lnTo>
                <a:lnTo>
                  <a:pt x="50826" y="1435100"/>
                </a:lnTo>
                <a:close/>
              </a:path>
              <a:path w="4145915" h="2197100">
                <a:moveTo>
                  <a:pt x="4133046" y="1435100"/>
                </a:moveTo>
                <a:lnTo>
                  <a:pt x="4104352" y="1435100"/>
                </a:lnTo>
                <a:lnTo>
                  <a:pt x="4108681" y="1447800"/>
                </a:lnTo>
                <a:lnTo>
                  <a:pt x="4130034" y="1447800"/>
                </a:lnTo>
                <a:lnTo>
                  <a:pt x="4133046" y="1435100"/>
                </a:lnTo>
                <a:close/>
              </a:path>
              <a:path w="4145915" h="2197100">
                <a:moveTo>
                  <a:pt x="38503" y="1422400"/>
                </a:moveTo>
                <a:lnTo>
                  <a:pt x="2661" y="1422400"/>
                </a:lnTo>
                <a:lnTo>
                  <a:pt x="2096" y="1435100"/>
                </a:lnTo>
                <a:lnTo>
                  <a:pt x="34363" y="1435100"/>
                </a:lnTo>
                <a:lnTo>
                  <a:pt x="38503" y="1422400"/>
                </a:lnTo>
                <a:close/>
              </a:path>
              <a:path w="4145915" h="2197100">
                <a:moveTo>
                  <a:pt x="4140980" y="1422400"/>
                </a:moveTo>
                <a:lnTo>
                  <a:pt x="4098331" y="1422400"/>
                </a:lnTo>
                <a:lnTo>
                  <a:pt x="4097955" y="1435100"/>
                </a:lnTo>
                <a:lnTo>
                  <a:pt x="4139725" y="1435100"/>
                </a:lnTo>
                <a:lnTo>
                  <a:pt x="4140980" y="1422400"/>
                </a:lnTo>
                <a:close/>
              </a:path>
              <a:path w="4145915" h="2197100">
                <a:moveTo>
                  <a:pt x="44335" y="1384300"/>
                </a:moveTo>
                <a:lnTo>
                  <a:pt x="20252" y="1384300"/>
                </a:lnTo>
                <a:lnTo>
                  <a:pt x="19688" y="1397000"/>
                </a:lnTo>
                <a:lnTo>
                  <a:pt x="16207" y="1397000"/>
                </a:lnTo>
                <a:lnTo>
                  <a:pt x="13197" y="1409700"/>
                </a:lnTo>
                <a:lnTo>
                  <a:pt x="6141" y="1409700"/>
                </a:lnTo>
                <a:lnTo>
                  <a:pt x="4354" y="1422400"/>
                </a:lnTo>
                <a:lnTo>
                  <a:pt x="34363" y="1422400"/>
                </a:lnTo>
                <a:lnTo>
                  <a:pt x="38503" y="1409700"/>
                </a:lnTo>
                <a:lnTo>
                  <a:pt x="44335" y="1397000"/>
                </a:lnTo>
                <a:lnTo>
                  <a:pt x="44335" y="1384300"/>
                </a:lnTo>
                <a:close/>
              </a:path>
              <a:path w="4145915" h="2197100">
                <a:moveTo>
                  <a:pt x="4132011" y="1397000"/>
                </a:moveTo>
                <a:lnTo>
                  <a:pt x="4099272" y="1397000"/>
                </a:lnTo>
                <a:lnTo>
                  <a:pt x="4101343" y="1409700"/>
                </a:lnTo>
                <a:lnTo>
                  <a:pt x="4103317" y="1409700"/>
                </a:lnTo>
                <a:lnTo>
                  <a:pt x="4109526" y="1422400"/>
                </a:lnTo>
                <a:lnTo>
                  <a:pt x="4138902" y="1422400"/>
                </a:lnTo>
                <a:lnTo>
                  <a:pt x="4135306" y="1409700"/>
                </a:lnTo>
                <a:lnTo>
                  <a:pt x="4132011" y="1397000"/>
                </a:lnTo>
                <a:close/>
              </a:path>
              <a:path w="4145915" h="2197100">
                <a:moveTo>
                  <a:pt x="47910" y="1358900"/>
                </a:moveTo>
                <a:lnTo>
                  <a:pt x="19123" y="1358900"/>
                </a:lnTo>
                <a:lnTo>
                  <a:pt x="16113" y="1371600"/>
                </a:lnTo>
                <a:lnTo>
                  <a:pt x="1438" y="1384300"/>
                </a:lnTo>
                <a:lnTo>
                  <a:pt x="309" y="1397000"/>
                </a:lnTo>
                <a:lnTo>
                  <a:pt x="7929" y="1397000"/>
                </a:lnTo>
                <a:lnTo>
                  <a:pt x="14420" y="1384300"/>
                </a:lnTo>
                <a:lnTo>
                  <a:pt x="39632" y="1384300"/>
                </a:lnTo>
                <a:lnTo>
                  <a:pt x="42642" y="1371600"/>
                </a:lnTo>
                <a:lnTo>
                  <a:pt x="46687" y="1371600"/>
                </a:lnTo>
                <a:lnTo>
                  <a:pt x="47910" y="1358900"/>
                </a:lnTo>
                <a:close/>
              </a:path>
              <a:path w="4145915" h="2197100">
                <a:moveTo>
                  <a:pt x="4129846" y="1358900"/>
                </a:moveTo>
                <a:lnTo>
                  <a:pt x="4107458" y="1358900"/>
                </a:lnTo>
                <a:lnTo>
                  <a:pt x="4117430" y="1371600"/>
                </a:lnTo>
                <a:lnTo>
                  <a:pt x="4114512" y="1384300"/>
                </a:lnTo>
                <a:lnTo>
                  <a:pt x="4097486" y="1384300"/>
                </a:lnTo>
                <a:lnTo>
                  <a:pt x="4103317" y="1397000"/>
                </a:lnTo>
                <a:lnTo>
                  <a:pt x="4143957" y="1397000"/>
                </a:lnTo>
                <a:lnTo>
                  <a:pt x="4143957" y="1384300"/>
                </a:lnTo>
                <a:lnTo>
                  <a:pt x="4108681" y="1384300"/>
                </a:lnTo>
                <a:lnTo>
                  <a:pt x="4102190" y="1371600"/>
                </a:lnTo>
                <a:lnTo>
                  <a:pt x="4126837" y="1371600"/>
                </a:lnTo>
                <a:lnTo>
                  <a:pt x="4129846" y="1358900"/>
                </a:lnTo>
                <a:close/>
              </a:path>
              <a:path w="4145915" h="2197100">
                <a:moveTo>
                  <a:pt x="31447" y="1333500"/>
                </a:moveTo>
                <a:lnTo>
                  <a:pt x="8493" y="1333500"/>
                </a:lnTo>
                <a:lnTo>
                  <a:pt x="2002" y="1346200"/>
                </a:lnTo>
                <a:lnTo>
                  <a:pt x="2002" y="1358900"/>
                </a:lnTo>
                <a:lnTo>
                  <a:pt x="4677" y="1371600"/>
                </a:lnTo>
                <a:lnTo>
                  <a:pt x="10563" y="1358900"/>
                </a:lnTo>
                <a:lnTo>
                  <a:pt x="49039" y="1358900"/>
                </a:lnTo>
                <a:lnTo>
                  <a:pt x="47346" y="1346200"/>
                </a:lnTo>
                <a:lnTo>
                  <a:pt x="28531" y="1346200"/>
                </a:lnTo>
                <a:lnTo>
                  <a:pt x="31447" y="1333500"/>
                </a:lnTo>
                <a:close/>
              </a:path>
              <a:path w="4145915" h="2197100">
                <a:moveTo>
                  <a:pt x="4125708" y="1333500"/>
                </a:moveTo>
                <a:lnTo>
                  <a:pt x="4098049" y="1333500"/>
                </a:lnTo>
                <a:lnTo>
                  <a:pt x="4096920" y="1346200"/>
                </a:lnTo>
                <a:lnTo>
                  <a:pt x="4098615" y="1358900"/>
                </a:lnTo>
                <a:lnTo>
                  <a:pt x="4144523" y="1358900"/>
                </a:lnTo>
                <a:lnTo>
                  <a:pt x="4145652" y="1346200"/>
                </a:lnTo>
                <a:lnTo>
                  <a:pt x="4131541" y="1346200"/>
                </a:lnTo>
                <a:lnTo>
                  <a:pt x="4125708" y="1333500"/>
                </a:lnTo>
                <a:close/>
              </a:path>
              <a:path w="4145915" h="2197100">
                <a:moveTo>
                  <a:pt x="4140384" y="1333500"/>
                </a:moveTo>
                <a:lnTo>
                  <a:pt x="4139161" y="1346200"/>
                </a:lnTo>
                <a:lnTo>
                  <a:pt x="4144523" y="1346200"/>
                </a:lnTo>
                <a:lnTo>
                  <a:pt x="4140384" y="1333500"/>
                </a:lnTo>
                <a:close/>
              </a:path>
              <a:path w="4145915" h="2197100">
                <a:moveTo>
                  <a:pt x="43543" y="1282700"/>
                </a:moveTo>
                <a:lnTo>
                  <a:pt x="18690" y="1282700"/>
                </a:lnTo>
                <a:lnTo>
                  <a:pt x="12526" y="1295400"/>
                </a:lnTo>
                <a:lnTo>
                  <a:pt x="1889" y="1308100"/>
                </a:lnTo>
                <a:lnTo>
                  <a:pt x="3181" y="1308100"/>
                </a:lnTo>
                <a:lnTo>
                  <a:pt x="4375" y="1320800"/>
                </a:lnTo>
                <a:lnTo>
                  <a:pt x="0" y="1333500"/>
                </a:lnTo>
                <a:lnTo>
                  <a:pt x="9716" y="1333500"/>
                </a:lnTo>
                <a:lnTo>
                  <a:pt x="24956" y="1320800"/>
                </a:lnTo>
                <a:lnTo>
                  <a:pt x="42215" y="1320800"/>
                </a:lnTo>
                <a:lnTo>
                  <a:pt x="47917" y="1308100"/>
                </a:lnTo>
                <a:lnTo>
                  <a:pt x="48513" y="1295400"/>
                </a:lnTo>
                <a:lnTo>
                  <a:pt x="37379" y="1295400"/>
                </a:lnTo>
                <a:lnTo>
                  <a:pt x="43543" y="1282700"/>
                </a:lnTo>
                <a:close/>
              </a:path>
              <a:path w="4145915" h="2197100">
                <a:moveTo>
                  <a:pt x="29737" y="1320800"/>
                </a:moveTo>
                <a:lnTo>
                  <a:pt x="24956" y="1320800"/>
                </a:lnTo>
                <a:lnTo>
                  <a:pt x="9716" y="1333500"/>
                </a:lnTo>
                <a:lnTo>
                  <a:pt x="16085" y="1333500"/>
                </a:lnTo>
                <a:lnTo>
                  <a:pt x="29737" y="1320800"/>
                </a:lnTo>
                <a:close/>
              </a:path>
              <a:path w="4145915" h="2197100">
                <a:moveTo>
                  <a:pt x="48475" y="1320800"/>
                </a:moveTo>
                <a:lnTo>
                  <a:pt x="29737" y="1320800"/>
                </a:lnTo>
                <a:lnTo>
                  <a:pt x="16085" y="1333500"/>
                </a:lnTo>
                <a:lnTo>
                  <a:pt x="43771" y="1333500"/>
                </a:lnTo>
                <a:lnTo>
                  <a:pt x="48475" y="1320800"/>
                </a:lnTo>
                <a:close/>
              </a:path>
              <a:path w="4145915" h="2197100">
                <a:moveTo>
                  <a:pt x="4132764" y="1320800"/>
                </a:moveTo>
                <a:lnTo>
                  <a:pt x="4110374" y="1320800"/>
                </a:lnTo>
                <a:lnTo>
                  <a:pt x="4114512" y="1333500"/>
                </a:lnTo>
                <a:lnTo>
                  <a:pt x="4129752" y="1333500"/>
                </a:lnTo>
                <a:lnTo>
                  <a:pt x="4132764" y="1320800"/>
                </a:lnTo>
                <a:close/>
              </a:path>
              <a:path w="4145915" h="2197100">
                <a:moveTo>
                  <a:pt x="4143300" y="1308100"/>
                </a:moveTo>
                <a:lnTo>
                  <a:pt x="4101625" y="1308100"/>
                </a:lnTo>
                <a:lnTo>
                  <a:pt x="4101625" y="1320800"/>
                </a:lnTo>
                <a:lnTo>
                  <a:pt x="4145086" y="1320800"/>
                </a:lnTo>
                <a:lnTo>
                  <a:pt x="4143300" y="1308100"/>
                </a:lnTo>
                <a:close/>
              </a:path>
              <a:path w="4145915" h="2197100">
                <a:moveTo>
                  <a:pt x="4143323" y="1270000"/>
                </a:moveTo>
                <a:lnTo>
                  <a:pt x="4111597" y="1270000"/>
                </a:lnTo>
                <a:lnTo>
                  <a:pt x="4107458" y="1282700"/>
                </a:lnTo>
                <a:lnTo>
                  <a:pt x="4111031" y="1295400"/>
                </a:lnTo>
                <a:lnTo>
                  <a:pt x="4111597" y="1295400"/>
                </a:lnTo>
                <a:lnTo>
                  <a:pt x="4107458" y="1308100"/>
                </a:lnTo>
                <a:lnTo>
                  <a:pt x="4132105" y="1308100"/>
                </a:lnTo>
                <a:lnTo>
                  <a:pt x="4132764" y="1295400"/>
                </a:lnTo>
                <a:lnTo>
                  <a:pt x="4133891" y="1282700"/>
                </a:lnTo>
                <a:lnTo>
                  <a:pt x="4144423" y="1282700"/>
                </a:lnTo>
                <a:lnTo>
                  <a:pt x="4143323" y="1270000"/>
                </a:lnTo>
                <a:close/>
              </a:path>
              <a:path w="4145915" h="2197100">
                <a:moveTo>
                  <a:pt x="48911" y="1270000"/>
                </a:moveTo>
                <a:lnTo>
                  <a:pt x="5448" y="1270000"/>
                </a:lnTo>
                <a:lnTo>
                  <a:pt x="4635" y="1282700"/>
                </a:lnTo>
                <a:lnTo>
                  <a:pt x="4662" y="1295400"/>
                </a:lnTo>
                <a:lnTo>
                  <a:pt x="11831" y="1295400"/>
                </a:lnTo>
                <a:lnTo>
                  <a:pt x="18690" y="1282700"/>
                </a:lnTo>
                <a:lnTo>
                  <a:pt x="49209" y="1282700"/>
                </a:lnTo>
                <a:lnTo>
                  <a:pt x="48911" y="1270000"/>
                </a:lnTo>
                <a:close/>
              </a:path>
              <a:path w="4145915" h="2197100">
                <a:moveTo>
                  <a:pt x="49905" y="1282700"/>
                </a:moveTo>
                <a:lnTo>
                  <a:pt x="39865" y="1295400"/>
                </a:lnTo>
                <a:lnTo>
                  <a:pt x="47917" y="1295400"/>
                </a:lnTo>
                <a:lnTo>
                  <a:pt x="49905" y="1282700"/>
                </a:lnTo>
                <a:close/>
              </a:path>
              <a:path w="4145915" h="2197100">
                <a:moveTo>
                  <a:pt x="41654" y="1244600"/>
                </a:moveTo>
                <a:lnTo>
                  <a:pt x="15049" y="1244600"/>
                </a:lnTo>
                <a:lnTo>
                  <a:pt x="11035" y="1257300"/>
                </a:lnTo>
                <a:lnTo>
                  <a:pt x="7245" y="1257300"/>
                </a:lnTo>
                <a:lnTo>
                  <a:pt x="5767" y="1270000"/>
                </a:lnTo>
                <a:lnTo>
                  <a:pt x="32310" y="1270000"/>
                </a:lnTo>
                <a:lnTo>
                  <a:pt x="32310" y="1257300"/>
                </a:lnTo>
                <a:lnTo>
                  <a:pt x="41654" y="1244600"/>
                </a:lnTo>
                <a:close/>
              </a:path>
              <a:path w="4145915" h="2197100">
                <a:moveTo>
                  <a:pt x="4139819" y="1257300"/>
                </a:moveTo>
                <a:lnTo>
                  <a:pt x="4095134" y="1257300"/>
                </a:lnTo>
                <a:lnTo>
                  <a:pt x="4097486" y="1270000"/>
                </a:lnTo>
                <a:lnTo>
                  <a:pt x="4141341" y="1270000"/>
                </a:lnTo>
                <a:lnTo>
                  <a:pt x="4139819" y="1257300"/>
                </a:lnTo>
                <a:close/>
              </a:path>
              <a:path w="4145915" h="2197100">
                <a:moveTo>
                  <a:pt x="4120346" y="1244600"/>
                </a:moveTo>
                <a:lnTo>
                  <a:pt x="4098615" y="1244600"/>
                </a:lnTo>
                <a:lnTo>
                  <a:pt x="4096920" y="1257300"/>
                </a:lnTo>
                <a:lnTo>
                  <a:pt x="4122132" y="1257300"/>
                </a:lnTo>
                <a:lnTo>
                  <a:pt x="4120346" y="1244600"/>
                </a:lnTo>
                <a:close/>
              </a:path>
              <a:path w="4145915" h="2197100">
                <a:moveTo>
                  <a:pt x="15114" y="1231900"/>
                </a:moveTo>
                <a:lnTo>
                  <a:pt x="4375" y="1231900"/>
                </a:lnTo>
                <a:lnTo>
                  <a:pt x="5656" y="1244600"/>
                </a:lnTo>
                <a:lnTo>
                  <a:pt x="12128" y="1244600"/>
                </a:lnTo>
                <a:lnTo>
                  <a:pt x="15114" y="1231900"/>
                </a:lnTo>
                <a:close/>
              </a:path>
              <a:path w="4145915" h="2197100">
                <a:moveTo>
                  <a:pt x="44735" y="1219200"/>
                </a:moveTo>
                <a:lnTo>
                  <a:pt x="42251" y="1219200"/>
                </a:lnTo>
                <a:lnTo>
                  <a:pt x="35491" y="1231900"/>
                </a:lnTo>
                <a:lnTo>
                  <a:pt x="18357" y="1231900"/>
                </a:lnTo>
                <a:lnTo>
                  <a:pt x="17199" y="1244600"/>
                </a:lnTo>
                <a:lnTo>
                  <a:pt x="42946" y="1244600"/>
                </a:lnTo>
                <a:lnTo>
                  <a:pt x="47221" y="1231900"/>
                </a:lnTo>
                <a:lnTo>
                  <a:pt x="44735" y="1219200"/>
                </a:lnTo>
                <a:close/>
              </a:path>
              <a:path w="4145915" h="2197100">
                <a:moveTo>
                  <a:pt x="4102754" y="1206500"/>
                </a:moveTo>
                <a:lnTo>
                  <a:pt x="4099272" y="1206500"/>
                </a:lnTo>
                <a:lnTo>
                  <a:pt x="4098615" y="1219200"/>
                </a:lnTo>
                <a:lnTo>
                  <a:pt x="4100871" y="1244600"/>
                </a:lnTo>
                <a:lnTo>
                  <a:pt x="4121569" y="1244600"/>
                </a:lnTo>
                <a:lnTo>
                  <a:pt x="4132199" y="1231900"/>
                </a:lnTo>
                <a:lnTo>
                  <a:pt x="4139255" y="1231900"/>
                </a:lnTo>
                <a:lnTo>
                  <a:pt x="4138595" y="1219200"/>
                </a:lnTo>
                <a:lnTo>
                  <a:pt x="4111597" y="1219200"/>
                </a:lnTo>
                <a:lnTo>
                  <a:pt x="4102754" y="1206500"/>
                </a:lnTo>
                <a:close/>
              </a:path>
              <a:path w="4145915" h="2197100">
                <a:moveTo>
                  <a:pt x="21047" y="1219200"/>
                </a:moveTo>
                <a:lnTo>
                  <a:pt x="5741" y="1219200"/>
                </a:lnTo>
                <a:lnTo>
                  <a:pt x="4452" y="1231900"/>
                </a:lnTo>
                <a:lnTo>
                  <a:pt x="18341" y="1231900"/>
                </a:lnTo>
                <a:lnTo>
                  <a:pt x="21047" y="1219200"/>
                </a:lnTo>
                <a:close/>
              </a:path>
              <a:path w="4145915" h="2197100">
                <a:moveTo>
                  <a:pt x="34198" y="1219200"/>
                </a:moveTo>
                <a:lnTo>
                  <a:pt x="21047" y="1219200"/>
                </a:lnTo>
                <a:lnTo>
                  <a:pt x="22467" y="1231900"/>
                </a:lnTo>
                <a:lnTo>
                  <a:pt x="35491" y="1231900"/>
                </a:lnTo>
                <a:lnTo>
                  <a:pt x="34198" y="1219200"/>
                </a:lnTo>
                <a:close/>
              </a:path>
              <a:path w="4145915" h="2197100">
                <a:moveTo>
                  <a:pt x="45532" y="1206500"/>
                </a:moveTo>
                <a:lnTo>
                  <a:pt x="7556" y="1206500"/>
                </a:lnTo>
                <a:lnTo>
                  <a:pt x="7142" y="1219200"/>
                </a:lnTo>
                <a:lnTo>
                  <a:pt x="33006" y="1219200"/>
                </a:lnTo>
                <a:lnTo>
                  <a:pt x="45532" y="1206500"/>
                </a:lnTo>
                <a:close/>
              </a:path>
              <a:path w="4145915" h="2197100">
                <a:moveTo>
                  <a:pt x="4139819" y="1206500"/>
                </a:moveTo>
                <a:lnTo>
                  <a:pt x="4119217" y="1206500"/>
                </a:lnTo>
                <a:lnTo>
                  <a:pt x="4116301" y="1219200"/>
                </a:lnTo>
                <a:lnTo>
                  <a:pt x="4138032" y="1219200"/>
                </a:lnTo>
                <a:lnTo>
                  <a:pt x="4139819" y="1206500"/>
                </a:lnTo>
                <a:close/>
              </a:path>
              <a:path w="4145915" h="2197100">
                <a:moveTo>
                  <a:pt x="49508" y="1193800"/>
                </a:moveTo>
                <a:lnTo>
                  <a:pt x="15309" y="1193800"/>
                </a:lnTo>
                <a:lnTo>
                  <a:pt x="15608" y="1206500"/>
                </a:lnTo>
                <a:lnTo>
                  <a:pt x="46823" y="1206500"/>
                </a:lnTo>
                <a:lnTo>
                  <a:pt x="49508" y="1193800"/>
                </a:lnTo>
                <a:close/>
              </a:path>
              <a:path w="4145915" h="2197100">
                <a:moveTo>
                  <a:pt x="4134457" y="1181100"/>
                </a:moveTo>
                <a:lnTo>
                  <a:pt x="4098615" y="1181100"/>
                </a:lnTo>
                <a:lnTo>
                  <a:pt x="4099272" y="1193800"/>
                </a:lnTo>
                <a:lnTo>
                  <a:pt x="4105106" y="1193800"/>
                </a:lnTo>
                <a:lnTo>
                  <a:pt x="4113383" y="1206500"/>
                </a:lnTo>
                <a:lnTo>
                  <a:pt x="4141511" y="1206500"/>
                </a:lnTo>
                <a:lnTo>
                  <a:pt x="4133891" y="1193800"/>
                </a:lnTo>
                <a:lnTo>
                  <a:pt x="4134457" y="1181100"/>
                </a:lnTo>
                <a:close/>
              </a:path>
              <a:path w="4145915" h="2197100">
                <a:moveTo>
                  <a:pt x="45034" y="1168400"/>
                </a:moveTo>
                <a:lnTo>
                  <a:pt x="34894" y="1181100"/>
                </a:lnTo>
                <a:lnTo>
                  <a:pt x="3679" y="1181100"/>
                </a:lnTo>
                <a:lnTo>
                  <a:pt x="5071" y="1193800"/>
                </a:lnTo>
                <a:lnTo>
                  <a:pt x="47917" y="1193800"/>
                </a:lnTo>
                <a:lnTo>
                  <a:pt x="45034" y="1168400"/>
                </a:lnTo>
                <a:close/>
              </a:path>
              <a:path w="4145915" h="2197100">
                <a:moveTo>
                  <a:pt x="44041" y="1143000"/>
                </a:moveTo>
                <a:lnTo>
                  <a:pt x="10637" y="1143000"/>
                </a:lnTo>
                <a:lnTo>
                  <a:pt x="6860" y="1155700"/>
                </a:lnTo>
                <a:lnTo>
                  <a:pt x="9345" y="1168400"/>
                </a:lnTo>
                <a:lnTo>
                  <a:pt x="15608" y="1168400"/>
                </a:lnTo>
                <a:lnTo>
                  <a:pt x="11831" y="1181100"/>
                </a:lnTo>
                <a:lnTo>
                  <a:pt x="34894" y="1181100"/>
                </a:lnTo>
                <a:lnTo>
                  <a:pt x="39169" y="1168400"/>
                </a:lnTo>
                <a:lnTo>
                  <a:pt x="46028" y="1155700"/>
                </a:lnTo>
                <a:lnTo>
                  <a:pt x="47321" y="1155700"/>
                </a:lnTo>
                <a:lnTo>
                  <a:pt x="44041" y="1143000"/>
                </a:lnTo>
                <a:close/>
              </a:path>
              <a:path w="4145915" h="2197100">
                <a:moveTo>
                  <a:pt x="4141607" y="1168400"/>
                </a:moveTo>
                <a:lnTo>
                  <a:pt x="4111597" y="1168400"/>
                </a:lnTo>
                <a:lnTo>
                  <a:pt x="4105106" y="1181100"/>
                </a:lnTo>
                <a:lnTo>
                  <a:pt x="4138032" y="1181100"/>
                </a:lnTo>
                <a:lnTo>
                  <a:pt x="4141607" y="1168400"/>
                </a:lnTo>
                <a:close/>
              </a:path>
              <a:path w="4145915" h="2197100">
                <a:moveTo>
                  <a:pt x="4138595" y="1130300"/>
                </a:moveTo>
                <a:lnTo>
                  <a:pt x="4129752" y="1130300"/>
                </a:lnTo>
                <a:lnTo>
                  <a:pt x="4126271" y="1143000"/>
                </a:lnTo>
                <a:lnTo>
                  <a:pt x="4099838" y="1143000"/>
                </a:lnTo>
                <a:lnTo>
                  <a:pt x="4107458" y="1155700"/>
                </a:lnTo>
                <a:lnTo>
                  <a:pt x="4103317" y="1168400"/>
                </a:lnTo>
                <a:lnTo>
                  <a:pt x="4125708" y="1168400"/>
                </a:lnTo>
                <a:lnTo>
                  <a:pt x="4122132" y="1155700"/>
                </a:lnTo>
                <a:lnTo>
                  <a:pt x="4142171" y="1155700"/>
                </a:lnTo>
                <a:lnTo>
                  <a:pt x="4138595" y="1130300"/>
                </a:lnTo>
                <a:close/>
              </a:path>
              <a:path w="4145915" h="2197100">
                <a:moveTo>
                  <a:pt x="36803" y="1130300"/>
                </a:moveTo>
                <a:lnTo>
                  <a:pt x="14315" y="1130300"/>
                </a:lnTo>
                <a:lnTo>
                  <a:pt x="13122" y="1143000"/>
                </a:lnTo>
                <a:lnTo>
                  <a:pt x="33601" y="1143000"/>
                </a:lnTo>
                <a:lnTo>
                  <a:pt x="36803" y="1130300"/>
                </a:lnTo>
                <a:close/>
              </a:path>
              <a:path w="4145915" h="2197100">
                <a:moveTo>
                  <a:pt x="4100482" y="1131371"/>
                </a:moveTo>
                <a:lnTo>
                  <a:pt x="4095228" y="1143000"/>
                </a:lnTo>
                <a:lnTo>
                  <a:pt x="4102378" y="1143000"/>
                </a:lnTo>
                <a:lnTo>
                  <a:pt x="4100482" y="1131371"/>
                </a:lnTo>
                <a:close/>
              </a:path>
              <a:path w="4145915" h="2197100">
                <a:moveTo>
                  <a:pt x="4100967" y="1130300"/>
                </a:moveTo>
                <a:lnTo>
                  <a:pt x="4100482" y="1131371"/>
                </a:lnTo>
                <a:lnTo>
                  <a:pt x="4102378" y="1143000"/>
                </a:lnTo>
                <a:lnTo>
                  <a:pt x="4104352" y="1143000"/>
                </a:lnTo>
                <a:lnTo>
                  <a:pt x="4108152" y="1140000"/>
                </a:lnTo>
                <a:lnTo>
                  <a:pt x="4100967" y="1130300"/>
                </a:lnTo>
                <a:close/>
              </a:path>
              <a:path w="4145915" h="2197100">
                <a:moveTo>
                  <a:pt x="4108152" y="1140000"/>
                </a:moveTo>
                <a:lnTo>
                  <a:pt x="4104352" y="1143000"/>
                </a:lnTo>
                <a:lnTo>
                  <a:pt x="4110374" y="1143000"/>
                </a:lnTo>
                <a:lnTo>
                  <a:pt x="4108152" y="1140000"/>
                </a:lnTo>
                <a:close/>
              </a:path>
              <a:path w="4145915" h="2197100">
                <a:moveTo>
                  <a:pt x="4120440" y="1130300"/>
                </a:moveTo>
                <a:lnTo>
                  <a:pt x="4100967" y="1130300"/>
                </a:lnTo>
                <a:lnTo>
                  <a:pt x="4108152" y="1140000"/>
                </a:lnTo>
                <a:lnTo>
                  <a:pt x="4120440" y="1130300"/>
                </a:lnTo>
                <a:close/>
              </a:path>
              <a:path w="4145915" h="2197100">
                <a:moveTo>
                  <a:pt x="4100967" y="1130300"/>
                </a:moveTo>
                <a:lnTo>
                  <a:pt x="4100308" y="1130300"/>
                </a:lnTo>
                <a:lnTo>
                  <a:pt x="4100482" y="1131371"/>
                </a:lnTo>
                <a:lnTo>
                  <a:pt x="4100967" y="1130300"/>
                </a:lnTo>
                <a:close/>
              </a:path>
              <a:path w="4145915" h="2197100">
                <a:moveTo>
                  <a:pt x="45778" y="1117600"/>
                </a:moveTo>
                <a:lnTo>
                  <a:pt x="5071" y="1117600"/>
                </a:lnTo>
                <a:lnTo>
                  <a:pt x="5666" y="1130300"/>
                </a:lnTo>
                <a:lnTo>
                  <a:pt x="41468" y="1130300"/>
                </a:lnTo>
                <a:lnTo>
                  <a:pt x="45778" y="1117600"/>
                </a:lnTo>
                <a:close/>
              </a:path>
              <a:path w="4145915" h="2197100">
                <a:moveTo>
                  <a:pt x="4094192" y="1117600"/>
                </a:moveTo>
                <a:lnTo>
                  <a:pt x="4098803" y="1130300"/>
                </a:lnTo>
                <a:lnTo>
                  <a:pt x="4100308" y="1130300"/>
                </a:lnTo>
                <a:lnTo>
                  <a:pt x="4094192" y="1117600"/>
                </a:lnTo>
                <a:close/>
              </a:path>
              <a:path w="4145915" h="2197100">
                <a:moveTo>
                  <a:pt x="4125426" y="1117600"/>
                </a:moveTo>
                <a:lnTo>
                  <a:pt x="4113102" y="1117600"/>
                </a:lnTo>
                <a:lnTo>
                  <a:pt x="4111031" y="1130300"/>
                </a:lnTo>
                <a:lnTo>
                  <a:pt x="4136149" y="1130300"/>
                </a:lnTo>
                <a:lnTo>
                  <a:pt x="4125426" y="1117600"/>
                </a:lnTo>
                <a:close/>
              </a:path>
              <a:path w="4145915" h="2197100">
                <a:moveTo>
                  <a:pt x="7556" y="1092200"/>
                </a:moveTo>
                <a:lnTo>
                  <a:pt x="3778" y="1104900"/>
                </a:lnTo>
                <a:lnTo>
                  <a:pt x="4375" y="1117600"/>
                </a:lnTo>
                <a:lnTo>
                  <a:pt x="47917" y="1117600"/>
                </a:lnTo>
                <a:lnTo>
                  <a:pt x="48513" y="1104900"/>
                </a:lnTo>
                <a:lnTo>
                  <a:pt x="9345" y="1104900"/>
                </a:lnTo>
                <a:lnTo>
                  <a:pt x="7556" y="1092200"/>
                </a:lnTo>
                <a:close/>
              </a:path>
              <a:path w="4145915" h="2197100">
                <a:moveTo>
                  <a:pt x="4139537" y="1092200"/>
                </a:moveTo>
                <a:lnTo>
                  <a:pt x="4100026" y="1092200"/>
                </a:lnTo>
                <a:lnTo>
                  <a:pt x="4098991" y="1104900"/>
                </a:lnTo>
                <a:lnTo>
                  <a:pt x="4102000" y="1104900"/>
                </a:lnTo>
                <a:lnTo>
                  <a:pt x="4105012" y="1117600"/>
                </a:lnTo>
                <a:lnTo>
                  <a:pt x="4137372" y="1117600"/>
                </a:lnTo>
                <a:lnTo>
                  <a:pt x="4140006" y="1104900"/>
                </a:lnTo>
                <a:lnTo>
                  <a:pt x="4139537" y="1092200"/>
                </a:lnTo>
                <a:close/>
              </a:path>
              <a:path w="4145915" h="2197100">
                <a:moveTo>
                  <a:pt x="50402" y="1054100"/>
                </a:moveTo>
                <a:lnTo>
                  <a:pt x="47321" y="1066800"/>
                </a:lnTo>
                <a:lnTo>
                  <a:pt x="16266" y="1066800"/>
                </a:lnTo>
                <a:lnTo>
                  <a:pt x="11998" y="1079500"/>
                </a:lnTo>
                <a:lnTo>
                  <a:pt x="14315" y="1079500"/>
                </a:lnTo>
                <a:lnTo>
                  <a:pt x="15608" y="1092200"/>
                </a:lnTo>
                <a:lnTo>
                  <a:pt x="16800" y="1092200"/>
                </a:lnTo>
                <a:lnTo>
                  <a:pt x="11234" y="1104900"/>
                </a:lnTo>
                <a:lnTo>
                  <a:pt x="32409" y="1104900"/>
                </a:lnTo>
                <a:lnTo>
                  <a:pt x="32409" y="1092200"/>
                </a:lnTo>
                <a:lnTo>
                  <a:pt x="47321" y="1079500"/>
                </a:lnTo>
                <a:lnTo>
                  <a:pt x="50402" y="1054100"/>
                </a:lnTo>
                <a:close/>
              </a:path>
              <a:path w="4145915" h="2197100">
                <a:moveTo>
                  <a:pt x="4126367" y="1079500"/>
                </a:moveTo>
                <a:lnTo>
                  <a:pt x="4111691" y="1079500"/>
                </a:lnTo>
                <a:lnTo>
                  <a:pt x="4112066" y="1092200"/>
                </a:lnTo>
                <a:lnTo>
                  <a:pt x="4117712" y="1092200"/>
                </a:lnTo>
                <a:lnTo>
                  <a:pt x="4126367" y="1079500"/>
                </a:lnTo>
                <a:close/>
              </a:path>
              <a:path w="4145915" h="2197100">
                <a:moveTo>
                  <a:pt x="4134175" y="1079500"/>
                </a:moveTo>
                <a:lnTo>
                  <a:pt x="4124391" y="1092200"/>
                </a:lnTo>
                <a:lnTo>
                  <a:pt x="4136809" y="1092200"/>
                </a:lnTo>
                <a:lnTo>
                  <a:pt x="4134175" y="1079500"/>
                </a:lnTo>
                <a:close/>
              </a:path>
              <a:path w="4145915" h="2197100">
                <a:moveTo>
                  <a:pt x="10510" y="1066800"/>
                </a:moveTo>
                <a:lnTo>
                  <a:pt x="5577" y="1066800"/>
                </a:lnTo>
                <a:lnTo>
                  <a:pt x="8046" y="1079500"/>
                </a:lnTo>
                <a:lnTo>
                  <a:pt x="10510" y="1066800"/>
                </a:lnTo>
                <a:close/>
              </a:path>
              <a:path w="4145915" h="2197100">
                <a:moveTo>
                  <a:pt x="16266" y="1066800"/>
                </a:moveTo>
                <a:lnTo>
                  <a:pt x="10510" y="1066800"/>
                </a:lnTo>
                <a:lnTo>
                  <a:pt x="8152" y="1079500"/>
                </a:lnTo>
                <a:lnTo>
                  <a:pt x="11998" y="1079500"/>
                </a:lnTo>
                <a:lnTo>
                  <a:pt x="16266" y="1066800"/>
                </a:lnTo>
                <a:close/>
              </a:path>
              <a:path w="4145915" h="2197100">
                <a:moveTo>
                  <a:pt x="4138067" y="1041400"/>
                </a:moveTo>
                <a:lnTo>
                  <a:pt x="4102848" y="1041400"/>
                </a:lnTo>
                <a:lnTo>
                  <a:pt x="4099838" y="1054100"/>
                </a:lnTo>
                <a:lnTo>
                  <a:pt x="4097920" y="1054100"/>
                </a:lnTo>
                <a:lnTo>
                  <a:pt x="4098739" y="1066800"/>
                </a:lnTo>
                <a:lnTo>
                  <a:pt x="4100589" y="1079500"/>
                </a:lnTo>
                <a:lnTo>
                  <a:pt x="4141417" y="1079500"/>
                </a:lnTo>
                <a:lnTo>
                  <a:pt x="4133609" y="1066800"/>
                </a:lnTo>
                <a:lnTo>
                  <a:pt x="4135774" y="1066800"/>
                </a:lnTo>
                <a:lnTo>
                  <a:pt x="4137154" y="1054100"/>
                </a:lnTo>
                <a:lnTo>
                  <a:pt x="4138067" y="1041400"/>
                </a:lnTo>
                <a:close/>
              </a:path>
              <a:path w="4145915" h="2197100">
                <a:moveTo>
                  <a:pt x="34198" y="1054100"/>
                </a:moveTo>
                <a:lnTo>
                  <a:pt x="7364" y="1054100"/>
                </a:lnTo>
                <a:lnTo>
                  <a:pt x="3789" y="1066800"/>
                </a:lnTo>
                <a:lnTo>
                  <a:pt x="23263" y="1066800"/>
                </a:lnTo>
                <a:lnTo>
                  <a:pt x="33735" y="1056007"/>
                </a:lnTo>
                <a:lnTo>
                  <a:pt x="34198" y="1054100"/>
                </a:lnTo>
                <a:close/>
              </a:path>
              <a:path w="4145915" h="2197100">
                <a:moveTo>
                  <a:pt x="48513" y="1054100"/>
                </a:moveTo>
                <a:lnTo>
                  <a:pt x="35586" y="1054100"/>
                </a:lnTo>
                <a:lnTo>
                  <a:pt x="33735" y="1056007"/>
                </a:lnTo>
                <a:lnTo>
                  <a:pt x="31116" y="1066800"/>
                </a:lnTo>
                <a:lnTo>
                  <a:pt x="44140" y="1066800"/>
                </a:lnTo>
                <a:lnTo>
                  <a:pt x="48513" y="1054100"/>
                </a:lnTo>
                <a:close/>
              </a:path>
              <a:path w="4145915" h="2197100">
                <a:moveTo>
                  <a:pt x="35586" y="1054100"/>
                </a:moveTo>
                <a:lnTo>
                  <a:pt x="34198" y="1054100"/>
                </a:lnTo>
                <a:lnTo>
                  <a:pt x="33735" y="1056007"/>
                </a:lnTo>
                <a:lnTo>
                  <a:pt x="35586" y="1054100"/>
                </a:lnTo>
                <a:close/>
              </a:path>
              <a:path w="4145915" h="2197100">
                <a:moveTo>
                  <a:pt x="46123" y="1041400"/>
                </a:moveTo>
                <a:lnTo>
                  <a:pt x="26179" y="1041400"/>
                </a:lnTo>
                <a:lnTo>
                  <a:pt x="13197" y="1054100"/>
                </a:lnTo>
                <a:lnTo>
                  <a:pt x="50732" y="1054100"/>
                </a:lnTo>
                <a:lnTo>
                  <a:pt x="46123" y="1041400"/>
                </a:lnTo>
                <a:close/>
              </a:path>
              <a:path w="4145915" h="2197100">
                <a:moveTo>
                  <a:pt x="42642" y="1028700"/>
                </a:moveTo>
                <a:lnTo>
                  <a:pt x="7929" y="1028700"/>
                </a:lnTo>
                <a:lnTo>
                  <a:pt x="4354" y="1041400"/>
                </a:lnTo>
                <a:lnTo>
                  <a:pt x="38503" y="1041400"/>
                </a:lnTo>
                <a:lnTo>
                  <a:pt x="42642" y="1028700"/>
                </a:lnTo>
                <a:close/>
              </a:path>
              <a:path w="4145915" h="2197100">
                <a:moveTo>
                  <a:pt x="4138220" y="1003300"/>
                </a:moveTo>
                <a:lnTo>
                  <a:pt x="4109998" y="1003300"/>
                </a:lnTo>
                <a:lnTo>
                  <a:pt x="4109714" y="1016000"/>
                </a:lnTo>
                <a:lnTo>
                  <a:pt x="4101906" y="1016000"/>
                </a:lnTo>
                <a:lnTo>
                  <a:pt x="4101531" y="1041400"/>
                </a:lnTo>
                <a:lnTo>
                  <a:pt x="4103977" y="1028700"/>
                </a:lnTo>
                <a:lnTo>
                  <a:pt x="4139631" y="1028700"/>
                </a:lnTo>
                <a:lnTo>
                  <a:pt x="4138595" y="1016000"/>
                </a:lnTo>
                <a:lnTo>
                  <a:pt x="4138220" y="1003300"/>
                </a:lnTo>
                <a:close/>
              </a:path>
              <a:path w="4145915" h="2197100">
                <a:moveTo>
                  <a:pt x="4137750" y="1028700"/>
                </a:moveTo>
                <a:lnTo>
                  <a:pt x="4103977" y="1028700"/>
                </a:lnTo>
                <a:lnTo>
                  <a:pt x="4108022" y="1041400"/>
                </a:lnTo>
                <a:lnTo>
                  <a:pt x="4138327" y="1041400"/>
                </a:lnTo>
                <a:lnTo>
                  <a:pt x="4137750" y="1028700"/>
                </a:lnTo>
                <a:close/>
              </a:path>
              <a:path w="4145915" h="2197100">
                <a:moveTo>
                  <a:pt x="40855" y="1016000"/>
                </a:moveTo>
                <a:lnTo>
                  <a:pt x="12068" y="1016000"/>
                </a:lnTo>
                <a:lnTo>
                  <a:pt x="11503" y="1028700"/>
                </a:lnTo>
                <a:lnTo>
                  <a:pt x="34363" y="1028700"/>
                </a:lnTo>
                <a:lnTo>
                  <a:pt x="40855" y="1016000"/>
                </a:lnTo>
                <a:close/>
              </a:path>
              <a:path w="4145915" h="2197100">
                <a:moveTo>
                  <a:pt x="47346" y="1003300"/>
                </a:moveTo>
                <a:lnTo>
                  <a:pt x="6141" y="1003300"/>
                </a:lnTo>
                <a:lnTo>
                  <a:pt x="4448" y="1016000"/>
                </a:lnTo>
                <a:lnTo>
                  <a:pt x="44335" y="1016000"/>
                </a:lnTo>
                <a:lnTo>
                  <a:pt x="47346" y="1003300"/>
                </a:lnTo>
                <a:close/>
              </a:path>
              <a:path w="4145915" h="2197100">
                <a:moveTo>
                  <a:pt x="40855" y="990600"/>
                </a:moveTo>
                <a:lnTo>
                  <a:pt x="7929" y="990600"/>
                </a:lnTo>
                <a:lnTo>
                  <a:pt x="7929" y="1003300"/>
                </a:lnTo>
                <a:lnTo>
                  <a:pt x="46123" y="1003300"/>
                </a:lnTo>
                <a:lnTo>
                  <a:pt x="40855" y="990600"/>
                </a:lnTo>
                <a:close/>
              </a:path>
              <a:path w="4145915" h="2197100">
                <a:moveTo>
                  <a:pt x="4104634" y="977900"/>
                </a:moveTo>
                <a:lnTo>
                  <a:pt x="4097955" y="977900"/>
                </a:lnTo>
                <a:lnTo>
                  <a:pt x="4098521" y="990600"/>
                </a:lnTo>
                <a:lnTo>
                  <a:pt x="4098991" y="1003300"/>
                </a:lnTo>
                <a:lnTo>
                  <a:pt x="4128717" y="1003300"/>
                </a:lnTo>
                <a:lnTo>
                  <a:pt x="4130034" y="990600"/>
                </a:lnTo>
                <a:lnTo>
                  <a:pt x="4112350" y="990600"/>
                </a:lnTo>
                <a:lnTo>
                  <a:pt x="4104634" y="977900"/>
                </a:lnTo>
                <a:close/>
              </a:path>
              <a:path w="4145915" h="2197100">
                <a:moveTo>
                  <a:pt x="34363" y="977900"/>
                </a:moveTo>
                <a:lnTo>
                  <a:pt x="6706" y="977900"/>
                </a:lnTo>
                <a:lnTo>
                  <a:pt x="7364" y="990600"/>
                </a:lnTo>
                <a:lnTo>
                  <a:pt x="32012" y="990600"/>
                </a:lnTo>
                <a:lnTo>
                  <a:pt x="34363" y="977900"/>
                </a:lnTo>
                <a:close/>
              </a:path>
              <a:path w="4145915" h="2197100">
                <a:moveTo>
                  <a:pt x="4136809" y="977900"/>
                </a:moveTo>
                <a:lnTo>
                  <a:pt x="4112820" y="977900"/>
                </a:lnTo>
                <a:lnTo>
                  <a:pt x="4112350" y="990600"/>
                </a:lnTo>
                <a:lnTo>
                  <a:pt x="4137750" y="990600"/>
                </a:lnTo>
                <a:lnTo>
                  <a:pt x="4136809" y="977900"/>
                </a:lnTo>
                <a:close/>
              </a:path>
              <a:path w="4145915" h="2197100">
                <a:moveTo>
                  <a:pt x="45088" y="952500"/>
                </a:moveTo>
                <a:lnTo>
                  <a:pt x="27308" y="952500"/>
                </a:lnTo>
                <a:lnTo>
                  <a:pt x="24392" y="965200"/>
                </a:lnTo>
                <a:lnTo>
                  <a:pt x="13761" y="977900"/>
                </a:lnTo>
                <a:lnTo>
                  <a:pt x="46687" y="977900"/>
                </a:lnTo>
                <a:lnTo>
                  <a:pt x="47346" y="965200"/>
                </a:lnTo>
                <a:lnTo>
                  <a:pt x="45088" y="952500"/>
                </a:lnTo>
                <a:close/>
              </a:path>
              <a:path w="4145915" h="2197100">
                <a:moveTo>
                  <a:pt x="4125708" y="965200"/>
                </a:moveTo>
                <a:lnTo>
                  <a:pt x="4099366" y="965200"/>
                </a:lnTo>
                <a:lnTo>
                  <a:pt x="4102754" y="977900"/>
                </a:lnTo>
                <a:lnTo>
                  <a:pt x="4132199" y="977900"/>
                </a:lnTo>
                <a:lnTo>
                  <a:pt x="4125708" y="965200"/>
                </a:lnTo>
                <a:close/>
              </a:path>
              <a:path w="4145915" h="2197100">
                <a:moveTo>
                  <a:pt x="4125708" y="965200"/>
                </a:moveTo>
                <a:lnTo>
                  <a:pt x="4132199" y="977900"/>
                </a:lnTo>
                <a:lnTo>
                  <a:pt x="4135774" y="977900"/>
                </a:lnTo>
                <a:lnTo>
                  <a:pt x="4125708" y="965200"/>
                </a:lnTo>
                <a:close/>
              </a:path>
              <a:path w="4145915" h="2197100">
                <a:moveTo>
                  <a:pt x="4138783" y="965200"/>
                </a:moveTo>
                <a:lnTo>
                  <a:pt x="4125708" y="965200"/>
                </a:lnTo>
                <a:lnTo>
                  <a:pt x="4135774" y="977900"/>
                </a:lnTo>
                <a:lnTo>
                  <a:pt x="4139725" y="977900"/>
                </a:lnTo>
                <a:lnTo>
                  <a:pt x="4138783" y="965200"/>
                </a:lnTo>
                <a:close/>
              </a:path>
              <a:path w="4145915" h="2197100">
                <a:moveTo>
                  <a:pt x="4136715" y="952500"/>
                </a:moveTo>
                <a:lnTo>
                  <a:pt x="4111031" y="952500"/>
                </a:lnTo>
                <a:lnTo>
                  <a:pt x="4098049" y="965200"/>
                </a:lnTo>
                <a:lnTo>
                  <a:pt x="4133046" y="965200"/>
                </a:lnTo>
                <a:lnTo>
                  <a:pt x="4136715" y="952500"/>
                </a:lnTo>
                <a:close/>
              </a:path>
              <a:path w="4145915" h="2197100">
                <a:moveTo>
                  <a:pt x="49039" y="927100"/>
                </a:moveTo>
                <a:lnTo>
                  <a:pt x="2661" y="927100"/>
                </a:lnTo>
                <a:lnTo>
                  <a:pt x="1538" y="939800"/>
                </a:lnTo>
                <a:lnTo>
                  <a:pt x="2637" y="939800"/>
                </a:lnTo>
                <a:lnTo>
                  <a:pt x="4618" y="952500"/>
                </a:lnTo>
                <a:lnTo>
                  <a:pt x="37280" y="952500"/>
                </a:lnTo>
                <a:lnTo>
                  <a:pt x="47346" y="939800"/>
                </a:lnTo>
                <a:lnTo>
                  <a:pt x="49039" y="927100"/>
                </a:lnTo>
                <a:close/>
              </a:path>
              <a:path w="4145915" h="2197100">
                <a:moveTo>
                  <a:pt x="4104352" y="927100"/>
                </a:moveTo>
                <a:lnTo>
                  <a:pt x="4099932" y="927100"/>
                </a:lnTo>
                <a:lnTo>
                  <a:pt x="4098615" y="939800"/>
                </a:lnTo>
                <a:lnTo>
                  <a:pt x="4100308" y="952500"/>
                </a:lnTo>
                <a:lnTo>
                  <a:pt x="4140006" y="952500"/>
                </a:lnTo>
                <a:lnTo>
                  <a:pt x="4139725" y="939800"/>
                </a:lnTo>
                <a:lnTo>
                  <a:pt x="4113008" y="939800"/>
                </a:lnTo>
                <a:lnTo>
                  <a:pt x="4104352" y="927100"/>
                </a:lnTo>
                <a:close/>
              </a:path>
              <a:path w="4145915" h="2197100">
                <a:moveTo>
                  <a:pt x="4137185" y="914400"/>
                </a:moveTo>
                <a:lnTo>
                  <a:pt x="4127025" y="927100"/>
                </a:lnTo>
                <a:lnTo>
                  <a:pt x="4108681" y="927100"/>
                </a:lnTo>
                <a:lnTo>
                  <a:pt x="4113008" y="939800"/>
                </a:lnTo>
                <a:lnTo>
                  <a:pt x="4139725" y="939800"/>
                </a:lnTo>
                <a:lnTo>
                  <a:pt x="4138408" y="927100"/>
                </a:lnTo>
                <a:lnTo>
                  <a:pt x="4137185" y="914400"/>
                </a:lnTo>
                <a:close/>
              </a:path>
              <a:path w="4145915" h="2197100">
                <a:moveTo>
                  <a:pt x="38503" y="901700"/>
                </a:moveTo>
                <a:lnTo>
                  <a:pt x="13855" y="901700"/>
                </a:lnTo>
                <a:lnTo>
                  <a:pt x="13197" y="914400"/>
                </a:lnTo>
                <a:lnTo>
                  <a:pt x="12068" y="927100"/>
                </a:lnTo>
                <a:lnTo>
                  <a:pt x="34363" y="927100"/>
                </a:lnTo>
                <a:lnTo>
                  <a:pt x="38503" y="901700"/>
                </a:lnTo>
                <a:close/>
              </a:path>
              <a:path w="4145915" h="2197100">
                <a:moveTo>
                  <a:pt x="46687" y="914400"/>
                </a:moveTo>
                <a:lnTo>
                  <a:pt x="44994" y="914400"/>
                </a:lnTo>
                <a:lnTo>
                  <a:pt x="34363" y="927100"/>
                </a:lnTo>
                <a:lnTo>
                  <a:pt x="48475" y="927100"/>
                </a:lnTo>
                <a:lnTo>
                  <a:pt x="46687" y="914400"/>
                </a:lnTo>
                <a:close/>
              </a:path>
              <a:path w="4145915" h="2197100">
                <a:moveTo>
                  <a:pt x="4098615" y="901700"/>
                </a:moveTo>
                <a:lnTo>
                  <a:pt x="4098331" y="914400"/>
                </a:lnTo>
                <a:lnTo>
                  <a:pt x="4097955" y="927100"/>
                </a:lnTo>
                <a:lnTo>
                  <a:pt x="4127025" y="927100"/>
                </a:lnTo>
                <a:lnTo>
                  <a:pt x="4130034" y="914400"/>
                </a:lnTo>
                <a:lnTo>
                  <a:pt x="4106329" y="914400"/>
                </a:lnTo>
                <a:lnTo>
                  <a:pt x="4098615" y="901700"/>
                </a:lnTo>
                <a:close/>
              </a:path>
              <a:path w="4145915" h="2197100">
                <a:moveTo>
                  <a:pt x="7929" y="901700"/>
                </a:moveTo>
                <a:lnTo>
                  <a:pt x="2096" y="901700"/>
                </a:lnTo>
                <a:lnTo>
                  <a:pt x="1438" y="914400"/>
                </a:lnTo>
                <a:lnTo>
                  <a:pt x="7929" y="901700"/>
                </a:lnTo>
                <a:close/>
              </a:path>
              <a:path w="4145915" h="2197100">
                <a:moveTo>
                  <a:pt x="4139725" y="901700"/>
                </a:moveTo>
                <a:lnTo>
                  <a:pt x="4108303" y="901700"/>
                </a:lnTo>
                <a:lnTo>
                  <a:pt x="4106329" y="914400"/>
                </a:lnTo>
                <a:lnTo>
                  <a:pt x="4135020" y="914400"/>
                </a:lnTo>
                <a:lnTo>
                  <a:pt x="4139725" y="901700"/>
                </a:lnTo>
                <a:close/>
              </a:path>
              <a:path w="4145915" h="2197100">
                <a:moveTo>
                  <a:pt x="44335" y="876300"/>
                </a:moveTo>
                <a:lnTo>
                  <a:pt x="16207" y="876300"/>
                </a:lnTo>
                <a:lnTo>
                  <a:pt x="13197" y="889000"/>
                </a:lnTo>
                <a:lnTo>
                  <a:pt x="873" y="889000"/>
                </a:lnTo>
                <a:lnTo>
                  <a:pt x="2661" y="901700"/>
                </a:lnTo>
                <a:lnTo>
                  <a:pt x="34363" y="901700"/>
                </a:lnTo>
                <a:lnTo>
                  <a:pt x="38503" y="889000"/>
                </a:lnTo>
                <a:lnTo>
                  <a:pt x="44335" y="876300"/>
                </a:lnTo>
                <a:close/>
              </a:path>
              <a:path w="4145915" h="2197100">
                <a:moveTo>
                  <a:pt x="4106986" y="876300"/>
                </a:moveTo>
                <a:lnTo>
                  <a:pt x="4098991" y="876300"/>
                </a:lnTo>
                <a:lnTo>
                  <a:pt x="4099272" y="889000"/>
                </a:lnTo>
                <a:lnTo>
                  <a:pt x="4101343" y="901700"/>
                </a:lnTo>
                <a:lnTo>
                  <a:pt x="4140980" y="901700"/>
                </a:lnTo>
                <a:lnTo>
                  <a:pt x="4138902" y="889000"/>
                </a:lnTo>
                <a:lnTo>
                  <a:pt x="4109620" y="889000"/>
                </a:lnTo>
                <a:lnTo>
                  <a:pt x="4106986" y="876300"/>
                </a:lnTo>
                <a:close/>
              </a:path>
              <a:path w="4145915" h="2197100">
                <a:moveTo>
                  <a:pt x="4128717" y="863600"/>
                </a:moveTo>
                <a:lnTo>
                  <a:pt x="4119686" y="876300"/>
                </a:lnTo>
                <a:lnTo>
                  <a:pt x="4109620" y="889000"/>
                </a:lnTo>
                <a:lnTo>
                  <a:pt x="4138902" y="889000"/>
                </a:lnTo>
                <a:lnTo>
                  <a:pt x="4135306" y="876300"/>
                </a:lnTo>
                <a:lnTo>
                  <a:pt x="4132011" y="876300"/>
                </a:lnTo>
                <a:lnTo>
                  <a:pt x="4128717" y="863600"/>
                </a:lnTo>
                <a:close/>
              </a:path>
              <a:path w="4145915" h="2197100">
                <a:moveTo>
                  <a:pt x="42642" y="850900"/>
                </a:moveTo>
                <a:lnTo>
                  <a:pt x="1438" y="850900"/>
                </a:lnTo>
                <a:lnTo>
                  <a:pt x="309" y="863600"/>
                </a:lnTo>
                <a:lnTo>
                  <a:pt x="1438" y="876300"/>
                </a:lnTo>
                <a:lnTo>
                  <a:pt x="6800" y="876300"/>
                </a:lnTo>
                <a:lnTo>
                  <a:pt x="7929" y="863600"/>
                </a:lnTo>
                <a:lnTo>
                  <a:pt x="39632" y="863600"/>
                </a:lnTo>
                <a:lnTo>
                  <a:pt x="42642" y="850900"/>
                </a:lnTo>
                <a:close/>
              </a:path>
              <a:path w="4145915" h="2197100">
                <a:moveTo>
                  <a:pt x="35586" y="863600"/>
                </a:moveTo>
                <a:lnTo>
                  <a:pt x="20252" y="863600"/>
                </a:lnTo>
                <a:lnTo>
                  <a:pt x="19688" y="876300"/>
                </a:lnTo>
                <a:lnTo>
                  <a:pt x="39632" y="876300"/>
                </a:lnTo>
                <a:lnTo>
                  <a:pt x="35586" y="863600"/>
                </a:lnTo>
                <a:close/>
              </a:path>
              <a:path w="4145915" h="2197100">
                <a:moveTo>
                  <a:pt x="4128717" y="863600"/>
                </a:moveTo>
                <a:lnTo>
                  <a:pt x="4102190" y="863600"/>
                </a:lnTo>
                <a:lnTo>
                  <a:pt x="4097486" y="876300"/>
                </a:lnTo>
                <a:lnTo>
                  <a:pt x="4119686" y="876300"/>
                </a:lnTo>
                <a:lnTo>
                  <a:pt x="4128717" y="863600"/>
                </a:lnTo>
                <a:close/>
              </a:path>
              <a:path w="4145915" h="2197100">
                <a:moveTo>
                  <a:pt x="4137466" y="863600"/>
                </a:moveTo>
                <a:lnTo>
                  <a:pt x="4128717" y="863600"/>
                </a:lnTo>
                <a:lnTo>
                  <a:pt x="4132011" y="876300"/>
                </a:lnTo>
                <a:lnTo>
                  <a:pt x="4136903" y="876300"/>
                </a:lnTo>
                <a:lnTo>
                  <a:pt x="4137466" y="863600"/>
                </a:lnTo>
                <a:close/>
              </a:path>
              <a:path w="4145915" h="2197100">
                <a:moveTo>
                  <a:pt x="4143957" y="838200"/>
                </a:moveTo>
                <a:lnTo>
                  <a:pt x="4126837" y="850900"/>
                </a:lnTo>
                <a:lnTo>
                  <a:pt x="4117430" y="850900"/>
                </a:lnTo>
                <a:lnTo>
                  <a:pt x="4114512" y="863600"/>
                </a:lnTo>
                <a:lnTo>
                  <a:pt x="4143957" y="863600"/>
                </a:lnTo>
                <a:lnTo>
                  <a:pt x="4143957" y="838200"/>
                </a:lnTo>
                <a:close/>
              </a:path>
              <a:path w="4145915" h="2197100">
                <a:moveTo>
                  <a:pt x="31447" y="812800"/>
                </a:moveTo>
                <a:lnTo>
                  <a:pt x="8493" y="812800"/>
                </a:lnTo>
                <a:lnTo>
                  <a:pt x="2002" y="825500"/>
                </a:lnTo>
                <a:lnTo>
                  <a:pt x="2002" y="838200"/>
                </a:lnTo>
                <a:lnTo>
                  <a:pt x="19123" y="838200"/>
                </a:lnTo>
                <a:lnTo>
                  <a:pt x="16113" y="850900"/>
                </a:lnTo>
                <a:lnTo>
                  <a:pt x="49039" y="850900"/>
                </a:lnTo>
                <a:lnTo>
                  <a:pt x="47346" y="838200"/>
                </a:lnTo>
                <a:lnTo>
                  <a:pt x="41419" y="825500"/>
                </a:lnTo>
                <a:lnTo>
                  <a:pt x="28531" y="825500"/>
                </a:lnTo>
                <a:lnTo>
                  <a:pt x="31447" y="812800"/>
                </a:lnTo>
                <a:close/>
              </a:path>
              <a:path w="4145915" h="2197100">
                <a:moveTo>
                  <a:pt x="4145652" y="812800"/>
                </a:moveTo>
                <a:lnTo>
                  <a:pt x="4138032" y="812800"/>
                </a:lnTo>
                <a:lnTo>
                  <a:pt x="4131541" y="825500"/>
                </a:lnTo>
                <a:lnTo>
                  <a:pt x="4098049" y="825500"/>
                </a:lnTo>
                <a:lnTo>
                  <a:pt x="4096920" y="838200"/>
                </a:lnTo>
                <a:lnTo>
                  <a:pt x="4098615" y="838200"/>
                </a:lnTo>
                <a:lnTo>
                  <a:pt x="4104540" y="850900"/>
                </a:lnTo>
                <a:lnTo>
                  <a:pt x="4126837" y="850900"/>
                </a:lnTo>
                <a:lnTo>
                  <a:pt x="4129846" y="838200"/>
                </a:lnTo>
                <a:lnTo>
                  <a:pt x="4144523" y="825500"/>
                </a:lnTo>
                <a:lnTo>
                  <a:pt x="4145652" y="812800"/>
                </a:lnTo>
                <a:close/>
              </a:path>
              <a:path w="4145915" h="2197100">
                <a:moveTo>
                  <a:pt x="4139819" y="787400"/>
                </a:moveTo>
                <a:lnTo>
                  <a:pt x="4107458" y="787400"/>
                </a:lnTo>
                <a:lnTo>
                  <a:pt x="4101625" y="800100"/>
                </a:lnTo>
                <a:lnTo>
                  <a:pt x="4106329" y="812800"/>
                </a:lnTo>
                <a:lnTo>
                  <a:pt x="4103317" y="825500"/>
                </a:lnTo>
                <a:lnTo>
                  <a:pt x="4131541" y="825500"/>
                </a:lnTo>
                <a:lnTo>
                  <a:pt x="4125708" y="812800"/>
                </a:lnTo>
                <a:lnTo>
                  <a:pt x="4126271" y="812800"/>
                </a:lnTo>
                <a:lnTo>
                  <a:pt x="4129752" y="800100"/>
                </a:lnTo>
                <a:lnTo>
                  <a:pt x="4132764" y="800100"/>
                </a:lnTo>
                <a:lnTo>
                  <a:pt x="4139819" y="787400"/>
                </a:lnTo>
                <a:close/>
              </a:path>
              <a:path w="4145915" h="2197100">
                <a:moveTo>
                  <a:pt x="13197" y="809899"/>
                </a:moveTo>
                <a:lnTo>
                  <a:pt x="9716" y="812800"/>
                </a:lnTo>
                <a:lnTo>
                  <a:pt x="13949" y="812800"/>
                </a:lnTo>
                <a:lnTo>
                  <a:pt x="13197" y="809899"/>
                </a:lnTo>
                <a:close/>
              </a:path>
              <a:path w="4145915" h="2197100">
                <a:moveTo>
                  <a:pt x="26273" y="800100"/>
                </a:moveTo>
                <a:lnTo>
                  <a:pt x="24956" y="800100"/>
                </a:lnTo>
                <a:lnTo>
                  <a:pt x="13197" y="809899"/>
                </a:lnTo>
                <a:lnTo>
                  <a:pt x="13949" y="812800"/>
                </a:lnTo>
                <a:lnTo>
                  <a:pt x="17242" y="812800"/>
                </a:lnTo>
                <a:lnTo>
                  <a:pt x="26273" y="800100"/>
                </a:lnTo>
                <a:close/>
              </a:path>
              <a:path w="4145915" h="2197100">
                <a:moveTo>
                  <a:pt x="48475" y="800100"/>
                </a:moveTo>
                <a:lnTo>
                  <a:pt x="26273" y="800100"/>
                </a:lnTo>
                <a:lnTo>
                  <a:pt x="17242" y="812800"/>
                </a:lnTo>
                <a:lnTo>
                  <a:pt x="43771" y="812800"/>
                </a:lnTo>
                <a:lnTo>
                  <a:pt x="48475" y="800100"/>
                </a:lnTo>
                <a:close/>
              </a:path>
              <a:path w="4145915" h="2197100">
                <a:moveTo>
                  <a:pt x="24956" y="800100"/>
                </a:moveTo>
                <a:lnTo>
                  <a:pt x="10654" y="800100"/>
                </a:lnTo>
                <a:lnTo>
                  <a:pt x="13197" y="809899"/>
                </a:lnTo>
                <a:lnTo>
                  <a:pt x="24956" y="800100"/>
                </a:lnTo>
                <a:close/>
              </a:path>
              <a:path w="4145915" h="2197100">
                <a:moveTo>
                  <a:pt x="42642" y="774700"/>
                </a:moveTo>
                <a:lnTo>
                  <a:pt x="6235" y="774700"/>
                </a:lnTo>
                <a:lnTo>
                  <a:pt x="4980" y="787400"/>
                </a:lnTo>
                <a:lnTo>
                  <a:pt x="7059" y="800100"/>
                </a:lnTo>
                <a:lnTo>
                  <a:pt x="46969" y="800100"/>
                </a:lnTo>
                <a:lnTo>
                  <a:pt x="46687" y="787400"/>
                </a:lnTo>
                <a:lnTo>
                  <a:pt x="44618" y="787400"/>
                </a:lnTo>
                <a:lnTo>
                  <a:pt x="42642" y="774700"/>
                </a:lnTo>
                <a:close/>
              </a:path>
              <a:path w="4145915" h="2197100">
                <a:moveTo>
                  <a:pt x="4143863" y="774700"/>
                </a:moveTo>
                <a:lnTo>
                  <a:pt x="4114512" y="774700"/>
                </a:lnTo>
                <a:lnTo>
                  <a:pt x="4111597" y="787400"/>
                </a:lnTo>
                <a:lnTo>
                  <a:pt x="4143300" y="787400"/>
                </a:lnTo>
                <a:lnTo>
                  <a:pt x="4143863" y="774700"/>
                </a:lnTo>
                <a:close/>
              </a:path>
              <a:path w="4145915" h="2197100">
                <a:moveTo>
                  <a:pt x="39632" y="762000"/>
                </a:moveTo>
                <a:lnTo>
                  <a:pt x="15925" y="762000"/>
                </a:lnTo>
                <a:lnTo>
                  <a:pt x="12915" y="774700"/>
                </a:lnTo>
                <a:lnTo>
                  <a:pt x="37656" y="774700"/>
                </a:lnTo>
                <a:lnTo>
                  <a:pt x="39632" y="762000"/>
                </a:lnTo>
                <a:close/>
              </a:path>
              <a:path w="4145915" h="2197100">
                <a:moveTo>
                  <a:pt x="47628" y="762000"/>
                </a:moveTo>
                <a:lnTo>
                  <a:pt x="39632" y="762000"/>
                </a:lnTo>
                <a:lnTo>
                  <a:pt x="47346" y="774700"/>
                </a:lnTo>
                <a:lnTo>
                  <a:pt x="47628" y="762000"/>
                </a:lnTo>
                <a:close/>
              </a:path>
              <a:path w="4145915" h="2197100">
                <a:moveTo>
                  <a:pt x="4132764" y="762000"/>
                </a:moveTo>
                <a:lnTo>
                  <a:pt x="4111597" y="762000"/>
                </a:lnTo>
                <a:lnTo>
                  <a:pt x="4107458" y="774700"/>
                </a:lnTo>
                <a:lnTo>
                  <a:pt x="4132105" y="774700"/>
                </a:lnTo>
                <a:lnTo>
                  <a:pt x="4132764" y="762000"/>
                </a:lnTo>
                <a:close/>
              </a:path>
              <a:path w="4145915" h="2197100">
                <a:moveTo>
                  <a:pt x="43959" y="723900"/>
                </a:moveTo>
                <a:lnTo>
                  <a:pt x="5953" y="723900"/>
                </a:lnTo>
                <a:lnTo>
                  <a:pt x="6235" y="736600"/>
                </a:lnTo>
                <a:lnTo>
                  <a:pt x="7552" y="749300"/>
                </a:lnTo>
                <a:lnTo>
                  <a:pt x="8775" y="762000"/>
                </a:lnTo>
                <a:lnTo>
                  <a:pt x="41607" y="762000"/>
                </a:lnTo>
                <a:lnTo>
                  <a:pt x="37280" y="749300"/>
                </a:lnTo>
                <a:lnTo>
                  <a:pt x="46029" y="749300"/>
                </a:lnTo>
                <a:lnTo>
                  <a:pt x="47346" y="736600"/>
                </a:lnTo>
                <a:lnTo>
                  <a:pt x="45652" y="736600"/>
                </a:lnTo>
                <a:lnTo>
                  <a:pt x="43959" y="723900"/>
                </a:lnTo>
                <a:close/>
              </a:path>
              <a:path w="4145915" h="2197100">
                <a:moveTo>
                  <a:pt x="4143300" y="749300"/>
                </a:moveTo>
                <a:lnTo>
                  <a:pt x="4095134" y="749300"/>
                </a:lnTo>
                <a:lnTo>
                  <a:pt x="4097486" y="762000"/>
                </a:lnTo>
                <a:lnTo>
                  <a:pt x="4139819" y="762000"/>
                </a:lnTo>
                <a:lnTo>
                  <a:pt x="4143300" y="749300"/>
                </a:lnTo>
                <a:close/>
              </a:path>
              <a:path w="4145915" h="2197100">
                <a:moveTo>
                  <a:pt x="4143323" y="736600"/>
                </a:moveTo>
                <a:lnTo>
                  <a:pt x="4098615" y="736600"/>
                </a:lnTo>
                <a:lnTo>
                  <a:pt x="4096920" y="749300"/>
                </a:lnTo>
                <a:lnTo>
                  <a:pt x="4144423" y="749300"/>
                </a:lnTo>
                <a:lnTo>
                  <a:pt x="4143323" y="736600"/>
                </a:lnTo>
                <a:close/>
              </a:path>
              <a:path w="4145915" h="2197100">
                <a:moveTo>
                  <a:pt x="4138032" y="698500"/>
                </a:moveTo>
                <a:lnTo>
                  <a:pt x="4099272" y="698500"/>
                </a:lnTo>
                <a:lnTo>
                  <a:pt x="4098615" y="711200"/>
                </a:lnTo>
                <a:lnTo>
                  <a:pt x="4100871" y="723900"/>
                </a:lnTo>
                <a:lnTo>
                  <a:pt x="4108681" y="736600"/>
                </a:lnTo>
                <a:lnTo>
                  <a:pt x="4141341" y="736600"/>
                </a:lnTo>
                <a:lnTo>
                  <a:pt x="4139819" y="723900"/>
                </a:lnTo>
                <a:lnTo>
                  <a:pt x="4118651" y="723900"/>
                </a:lnTo>
                <a:lnTo>
                  <a:pt x="4121569" y="711200"/>
                </a:lnTo>
                <a:lnTo>
                  <a:pt x="4132199" y="711200"/>
                </a:lnTo>
                <a:lnTo>
                  <a:pt x="4138032" y="698500"/>
                </a:lnTo>
                <a:close/>
              </a:path>
              <a:path w="4145915" h="2197100">
                <a:moveTo>
                  <a:pt x="47910" y="711200"/>
                </a:moveTo>
                <a:lnTo>
                  <a:pt x="7176" y="711200"/>
                </a:lnTo>
                <a:lnTo>
                  <a:pt x="8211" y="723900"/>
                </a:lnTo>
                <a:lnTo>
                  <a:pt x="34928" y="723900"/>
                </a:lnTo>
                <a:lnTo>
                  <a:pt x="47910" y="711200"/>
                </a:lnTo>
                <a:close/>
              </a:path>
              <a:path w="4145915" h="2197100">
                <a:moveTo>
                  <a:pt x="43206" y="698500"/>
                </a:moveTo>
                <a:lnTo>
                  <a:pt x="9152" y="698500"/>
                </a:lnTo>
                <a:lnTo>
                  <a:pt x="10186" y="711200"/>
                </a:lnTo>
                <a:lnTo>
                  <a:pt x="46593" y="711200"/>
                </a:lnTo>
                <a:lnTo>
                  <a:pt x="43206" y="698500"/>
                </a:lnTo>
                <a:close/>
              </a:path>
              <a:path w="4145915" h="2197100">
                <a:moveTo>
                  <a:pt x="46969" y="673100"/>
                </a:moveTo>
                <a:lnTo>
                  <a:pt x="17901" y="673100"/>
                </a:lnTo>
                <a:lnTo>
                  <a:pt x="17242" y="685800"/>
                </a:lnTo>
                <a:lnTo>
                  <a:pt x="8869" y="685800"/>
                </a:lnTo>
                <a:lnTo>
                  <a:pt x="8211" y="698500"/>
                </a:lnTo>
                <a:lnTo>
                  <a:pt x="48004" y="698500"/>
                </a:lnTo>
                <a:lnTo>
                  <a:pt x="47440" y="685800"/>
                </a:lnTo>
                <a:lnTo>
                  <a:pt x="46969" y="673100"/>
                </a:lnTo>
                <a:close/>
              </a:path>
              <a:path w="4145915" h="2197100">
                <a:moveTo>
                  <a:pt x="4139819" y="673100"/>
                </a:moveTo>
                <a:lnTo>
                  <a:pt x="4099272" y="673100"/>
                </a:lnTo>
                <a:lnTo>
                  <a:pt x="4099838" y="685800"/>
                </a:lnTo>
                <a:lnTo>
                  <a:pt x="4119217" y="685800"/>
                </a:lnTo>
                <a:lnTo>
                  <a:pt x="4116301" y="698500"/>
                </a:lnTo>
                <a:lnTo>
                  <a:pt x="4138595" y="698500"/>
                </a:lnTo>
                <a:lnTo>
                  <a:pt x="4138032" y="685800"/>
                </a:lnTo>
                <a:lnTo>
                  <a:pt x="4139819" y="673100"/>
                </a:lnTo>
                <a:close/>
              </a:path>
              <a:path w="4145915" h="2197100">
                <a:moveTo>
                  <a:pt x="36621" y="660400"/>
                </a:moveTo>
                <a:lnTo>
                  <a:pt x="6329" y="660400"/>
                </a:lnTo>
                <a:lnTo>
                  <a:pt x="7364" y="673100"/>
                </a:lnTo>
                <a:lnTo>
                  <a:pt x="36245" y="673100"/>
                </a:lnTo>
                <a:lnTo>
                  <a:pt x="36621" y="660400"/>
                </a:lnTo>
                <a:close/>
              </a:path>
              <a:path w="4145915" h="2197100">
                <a:moveTo>
                  <a:pt x="4141607" y="635000"/>
                </a:moveTo>
                <a:lnTo>
                  <a:pt x="4099838" y="635000"/>
                </a:lnTo>
                <a:lnTo>
                  <a:pt x="4107458" y="647700"/>
                </a:lnTo>
                <a:lnTo>
                  <a:pt x="4103317" y="660400"/>
                </a:lnTo>
                <a:lnTo>
                  <a:pt x="4101625" y="673100"/>
                </a:lnTo>
                <a:lnTo>
                  <a:pt x="4141511" y="673100"/>
                </a:lnTo>
                <a:lnTo>
                  <a:pt x="4133891" y="660400"/>
                </a:lnTo>
                <a:lnTo>
                  <a:pt x="4134457" y="660400"/>
                </a:lnTo>
                <a:lnTo>
                  <a:pt x="4141607" y="635000"/>
                </a:lnTo>
                <a:close/>
              </a:path>
              <a:path w="4145915" h="2197100">
                <a:moveTo>
                  <a:pt x="46123" y="622300"/>
                </a:moveTo>
                <a:lnTo>
                  <a:pt x="8806" y="622300"/>
                </a:lnTo>
                <a:lnTo>
                  <a:pt x="7894" y="635000"/>
                </a:lnTo>
                <a:lnTo>
                  <a:pt x="7634" y="647700"/>
                </a:lnTo>
                <a:lnTo>
                  <a:pt x="8211" y="660400"/>
                </a:lnTo>
                <a:lnTo>
                  <a:pt x="44053" y="660400"/>
                </a:lnTo>
                <a:lnTo>
                  <a:pt x="44241" y="647700"/>
                </a:lnTo>
                <a:lnTo>
                  <a:pt x="41983" y="647700"/>
                </a:lnTo>
                <a:lnTo>
                  <a:pt x="37938" y="635000"/>
                </a:lnTo>
                <a:lnTo>
                  <a:pt x="43112" y="635000"/>
                </a:lnTo>
                <a:lnTo>
                  <a:pt x="46123" y="622300"/>
                </a:lnTo>
                <a:close/>
              </a:path>
              <a:path w="4145915" h="2197100">
                <a:moveTo>
                  <a:pt x="44429" y="635000"/>
                </a:moveTo>
                <a:lnTo>
                  <a:pt x="41983" y="647700"/>
                </a:lnTo>
                <a:lnTo>
                  <a:pt x="44241" y="647700"/>
                </a:lnTo>
                <a:lnTo>
                  <a:pt x="44429" y="635000"/>
                </a:lnTo>
                <a:close/>
              </a:path>
              <a:path w="4145915" h="2197100">
                <a:moveTo>
                  <a:pt x="4132764" y="622300"/>
                </a:moveTo>
                <a:lnTo>
                  <a:pt x="4100967" y="622300"/>
                </a:lnTo>
                <a:lnTo>
                  <a:pt x="4095228" y="635000"/>
                </a:lnTo>
                <a:lnTo>
                  <a:pt x="4119780" y="635000"/>
                </a:lnTo>
                <a:lnTo>
                  <a:pt x="4132764" y="622300"/>
                </a:lnTo>
                <a:close/>
              </a:path>
              <a:path w="4145915" h="2197100">
                <a:moveTo>
                  <a:pt x="45370" y="596900"/>
                </a:moveTo>
                <a:lnTo>
                  <a:pt x="15172" y="596900"/>
                </a:lnTo>
                <a:lnTo>
                  <a:pt x="9904" y="609600"/>
                </a:lnTo>
                <a:lnTo>
                  <a:pt x="4542" y="609600"/>
                </a:lnTo>
                <a:lnTo>
                  <a:pt x="12350" y="622300"/>
                </a:lnTo>
                <a:lnTo>
                  <a:pt x="48040" y="622300"/>
                </a:lnTo>
                <a:lnTo>
                  <a:pt x="47221" y="609600"/>
                </a:lnTo>
                <a:lnTo>
                  <a:pt x="45370" y="596900"/>
                </a:lnTo>
                <a:close/>
              </a:path>
              <a:path w="4145915" h="2197100">
                <a:moveTo>
                  <a:pt x="4120440" y="609600"/>
                </a:moveTo>
                <a:lnTo>
                  <a:pt x="4094192" y="609600"/>
                </a:lnTo>
                <a:lnTo>
                  <a:pt x="4100308" y="622300"/>
                </a:lnTo>
                <a:lnTo>
                  <a:pt x="4104352" y="622300"/>
                </a:lnTo>
                <a:lnTo>
                  <a:pt x="4120440" y="609600"/>
                </a:lnTo>
                <a:close/>
              </a:path>
              <a:path w="4145915" h="2197100">
                <a:moveTo>
                  <a:pt x="4140384" y="609600"/>
                </a:moveTo>
                <a:lnTo>
                  <a:pt x="4126271" y="609600"/>
                </a:lnTo>
                <a:lnTo>
                  <a:pt x="4122698" y="622300"/>
                </a:lnTo>
                <a:lnTo>
                  <a:pt x="4142171" y="622300"/>
                </a:lnTo>
                <a:lnTo>
                  <a:pt x="4140384" y="609600"/>
                </a:lnTo>
                <a:close/>
              </a:path>
              <a:path w="4145915" h="2197100">
                <a:moveTo>
                  <a:pt x="4109998" y="596900"/>
                </a:moveTo>
                <a:lnTo>
                  <a:pt x="4105012" y="596900"/>
                </a:lnTo>
                <a:lnTo>
                  <a:pt x="4108022" y="609600"/>
                </a:lnTo>
                <a:lnTo>
                  <a:pt x="4109998" y="596900"/>
                </a:lnTo>
                <a:close/>
              </a:path>
              <a:path w="4145915" h="2197100">
                <a:moveTo>
                  <a:pt x="4133609" y="584200"/>
                </a:moveTo>
                <a:lnTo>
                  <a:pt x="4098991" y="584200"/>
                </a:lnTo>
                <a:lnTo>
                  <a:pt x="4098709" y="596900"/>
                </a:lnTo>
                <a:lnTo>
                  <a:pt x="4113383" y="596900"/>
                </a:lnTo>
                <a:lnTo>
                  <a:pt x="4113102" y="609600"/>
                </a:lnTo>
                <a:lnTo>
                  <a:pt x="4136149" y="609600"/>
                </a:lnTo>
                <a:lnTo>
                  <a:pt x="4125426" y="596900"/>
                </a:lnTo>
                <a:lnTo>
                  <a:pt x="4133609" y="584200"/>
                </a:lnTo>
                <a:close/>
              </a:path>
              <a:path w="4145915" h="2197100">
                <a:moveTo>
                  <a:pt x="46969" y="571500"/>
                </a:moveTo>
                <a:lnTo>
                  <a:pt x="5953" y="571500"/>
                </a:lnTo>
                <a:lnTo>
                  <a:pt x="6423" y="596900"/>
                </a:lnTo>
                <a:lnTo>
                  <a:pt x="11786" y="596900"/>
                </a:lnTo>
                <a:lnTo>
                  <a:pt x="21569" y="584200"/>
                </a:lnTo>
                <a:lnTo>
                  <a:pt x="45935" y="584200"/>
                </a:lnTo>
                <a:lnTo>
                  <a:pt x="46969" y="571500"/>
                </a:lnTo>
                <a:close/>
              </a:path>
              <a:path w="4145915" h="2197100">
                <a:moveTo>
                  <a:pt x="33893" y="584200"/>
                </a:moveTo>
                <a:lnTo>
                  <a:pt x="28249" y="584200"/>
                </a:lnTo>
                <a:lnTo>
                  <a:pt x="19594" y="596900"/>
                </a:lnTo>
                <a:lnTo>
                  <a:pt x="34269" y="596900"/>
                </a:lnTo>
                <a:lnTo>
                  <a:pt x="33893" y="584200"/>
                </a:lnTo>
                <a:close/>
              </a:path>
              <a:path w="4145915" h="2197100">
                <a:moveTo>
                  <a:pt x="4139537" y="558800"/>
                </a:moveTo>
                <a:lnTo>
                  <a:pt x="4134175" y="558800"/>
                </a:lnTo>
                <a:lnTo>
                  <a:pt x="4124391" y="571500"/>
                </a:lnTo>
                <a:lnTo>
                  <a:pt x="4112066" y="571500"/>
                </a:lnTo>
                <a:lnTo>
                  <a:pt x="4106986" y="584200"/>
                </a:lnTo>
                <a:lnTo>
                  <a:pt x="4140006" y="584200"/>
                </a:lnTo>
                <a:lnTo>
                  <a:pt x="4139537" y="558800"/>
                </a:lnTo>
                <a:close/>
              </a:path>
              <a:path w="4145915" h="2197100">
                <a:moveTo>
                  <a:pt x="34928" y="546100"/>
                </a:moveTo>
                <a:lnTo>
                  <a:pt x="9810" y="546100"/>
                </a:lnTo>
                <a:lnTo>
                  <a:pt x="20535" y="558800"/>
                </a:lnTo>
                <a:lnTo>
                  <a:pt x="12350" y="571500"/>
                </a:lnTo>
                <a:lnTo>
                  <a:pt x="43959" y="571500"/>
                </a:lnTo>
                <a:lnTo>
                  <a:pt x="40949" y="558800"/>
                </a:lnTo>
                <a:lnTo>
                  <a:pt x="32858" y="558800"/>
                </a:lnTo>
                <a:lnTo>
                  <a:pt x="34928" y="546100"/>
                </a:lnTo>
                <a:close/>
              </a:path>
              <a:path w="4145915" h="2197100">
                <a:moveTo>
                  <a:pt x="47628" y="558800"/>
                </a:moveTo>
                <a:lnTo>
                  <a:pt x="43959" y="571500"/>
                </a:lnTo>
                <a:lnTo>
                  <a:pt x="47252" y="571500"/>
                </a:lnTo>
                <a:lnTo>
                  <a:pt x="47628" y="558800"/>
                </a:lnTo>
                <a:close/>
              </a:path>
              <a:path w="4145915" h="2197100">
                <a:moveTo>
                  <a:pt x="4126367" y="558800"/>
                </a:moveTo>
                <a:lnTo>
                  <a:pt x="4100589" y="558800"/>
                </a:lnTo>
                <a:lnTo>
                  <a:pt x="4103594" y="571500"/>
                </a:lnTo>
                <a:lnTo>
                  <a:pt x="4117712" y="571500"/>
                </a:lnTo>
                <a:lnTo>
                  <a:pt x="4126367" y="558800"/>
                </a:lnTo>
                <a:close/>
              </a:path>
              <a:path w="4145915" h="2197100">
                <a:moveTo>
                  <a:pt x="4133609" y="533400"/>
                </a:moveTo>
                <a:lnTo>
                  <a:pt x="4099838" y="533400"/>
                </a:lnTo>
                <a:lnTo>
                  <a:pt x="4098248" y="546100"/>
                </a:lnTo>
                <a:lnTo>
                  <a:pt x="4097920" y="546100"/>
                </a:lnTo>
                <a:lnTo>
                  <a:pt x="4098739" y="558800"/>
                </a:lnTo>
                <a:lnTo>
                  <a:pt x="4130788" y="558800"/>
                </a:lnTo>
                <a:lnTo>
                  <a:pt x="4141417" y="546100"/>
                </a:lnTo>
                <a:lnTo>
                  <a:pt x="4133609" y="533400"/>
                </a:lnTo>
                <a:close/>
              </a:path>
              <a:path w="4145915" h="2197100">
                <a:moveTo>
                  <a:pt x="41607" y="533400"/>
                </a:moveTo>
                <a:lnTo>
                  <a:pt x="3789" y="533400"/>
                </a:lnTo>
                <a:lnTo>
                  <a:pt x="5577" y="546100"/>
                </a:lnTo>
                <a:lnTo>
                  <a:pt x="25521" y="546100"/>
                </a:lnTo>
                <a:lnTo>
                  <a:pt x="41607" y="533400"/>
                </a:lnTo>
                <a:close/>
              </a:path>
              <a:path w="4145915" h="2197100">
                <a:moveTo>
                  <a:pt x="43583" y="533400"/>
                </a:moveTo>
                <a:lnTo>
                  <a:pt x="41607" y="533400"/>
                </a:lnTo>
                <a:lnTo>
                  <a:pt x="25521" y="546100"/>
                </a:lnTo>
                <a:lnTo>
                  <a:pt x="44994" y="546100"/>
                </a:lnTo>
                <a:lnTo>
                  <a:pt x="45478" y="545029"/>
                </a:lnTo>
                <a:lnTo>
                  <a:pt x="43583" y="533400"/>
                </a:lnTo>
                <a:close/>
              </a:path>
              <a:path w="4145915" h="2197100">
                <a:moveTo>
                  <a:pt x="45478" y="545029"/>
                </a:moveTo>
                <a:lnTo>
                  <a:pt x="44994" y="546100"/>
                </a:lnTo>
                <a:lnTo>
                  <a:pt x="45652" y="546100"/>
                </a:lnTo>
                <a:lnTo>
                  <a:pt x="45478" y="545029"/>
                </a:lnTo>
                <a:close/>
              </a:path>
              <a:path w="4145915" h="2197100">
                <a:moveTo>
                  <a:pt x="50732" y="533400"/>
                </a:moveTo>
                <a:lnTo>
                  <a:pt x="43583" y="533400"/>
                </a:lnTo>
                <a:lnTo>
                  <a:pt x="45478" y="545029"/>
                </a:lnTo>
                <a:lnTo>
                  <a:pt x="50732" y="533400"/>
                </a:lnTo>
                <a:close/>
              </a:path>
              <a:path w="4145915" h="2197100">
                <a:moveTo>
                  <a:pt x="40855" y="495300"/>
                </a:moveTo>
                <a:lnTo>
                  <a:pt x="11503" y="495300"/>
                </a:lnTo>
                <a:lnTo>
                  <a:pt x="4354" y="520700"/>
                </a:lnTo>
                <a:lnTo>
                  <a:pt x="26179" y="520700"/>
                </a:lnTo>
                <a:lnTo>
                  <a:pt x="13197" y="533400"/>
                </a:lnTo>
                <a:lnTo>
                  <a:pt x="46123" y="533400"/>
                </a:lnTo>
                <a:lnTo>
                  <a:pt x="38503" y="520700"/>
                </a:lnTo>
                <a:lnTo>
                  <a:pt x="42642" y="508000"/>
                </a:lnTo>
                <a:lnTo>
                  <a:pt x="34363" y="508000"/>
                </a:lnTo>
                <a:lnTo>
                  <a:pt x="40855" y="495300"/>
                </a:lnTo>
                <a:close/>
              </a:path>
              <a:path w="4145915" h="2197100">
                <a:moveTo>
                  <a:pt x="4128060" y="495300"/>
                </a:moveTo>
                <a:lnTo>
                  <a:pt x="4109339" y="495300"/>
                </a:lnTo>
                <a:lnTo>
                  <a:pt x="4101906" y="508000"/>
                </a:lnTo>
                <a:lnTo>
                  <a:pt x="4101531" y="520700"/>
                </a:lnTo>
                <a:lnTo>
                  <a:pt x="4108022" y="520700"/>
                </a:lnTo>
                <a:lnTo>
                  <a:pt x="4112066" y="533400"/>
                </a:lnTo>
                <a:lnTo>
                  <a:pt x="4137154" y="533400"/>
                </a:lnTo>
                <a:lnTo>
                  <a:pt x="4138067" y="520700"/>
                </a:lnTo>
                <a:lnTo>
                  <a:pt x="4138327" y="508000"/>
                </a:lnTo>
                <a:lnTo>
                  <a:pt x="4127778" y="508000"/>
                </a:lnTo>
                <a:lnTo>
                  <a:pt x="4128060" y="495300"/>
                </a:lnTo>
                <a:close/>
              </a:path>
              <a:path w="4145915" h="2197100">
                <a:moveTo>
                  <a:pt x="4137750" y="495300"/>
                </a:moveTo>
                <a:lnTo>
                  <a:pt x="4136431" y="495300"/>
                </a:lnTo>
                <a:lnTo>
                  <a:pt x="4127778" y="508000"/>
                </a:lnTo>
                <a:lnTo>
                  <a:pt x="4138327" y="508000"/>
                </a:lnTo>
                <a:lnTo>
                  <a:pt x="4137750" y="495300"/>
                </a:lnTo>
                <a:close/>
              </a:path>
              <a:path w="4145915" h="2197100">
                <a:moveTo>
                  <a:pt x="47346" y="482600"/>
                </a:moveTo>
                <a:lnTo>
                  <a:pt x="4448" y="482600"/>
                </a:lnTo>
                <a:lnTo>
                  <a:pt x="12068" y="495300"/>
                </a:lnTo>
                <a:lnTo>
                  <a:pt x="44335" y="495300"/>
                </a:lnTo>
                <a:lnTo>
                  <a:pt x="47346" y="482600"/>
                </a:lnTo>
                <a:close/>
              </a:path>
              <a:path w="4145915" h="2197100">
                <a:moveTo>
                  <a:pt x="4128717" y="469900"/>
                </a:moveTo>
                <a:lnTo>
                  <a:pt x="4097955" y="469900"/>
                </a:lnTo>
                <a:lnTo>
                  <a:pt x="4098521" y="482600"/>
                </a:lnTo>
                <a:lnTo>
                  <a:pt x="4098991" y="495300"/>
                </a:lnTo>
                <a:lnTo>
                  <a:pt x="4109620" y="482600"/>
                </a:lnTo>
                <a:lnTo>
                  <a:pt x="4128060" y="482600"/>
                </a:lnTo>
                <a:lnTo>
                  <a:pt x="4128717" y="469900"/>
                </a:lnTo>
                <a:close/>
              </a:path>
              <a:path w="4145915" h="2197100">
                <a:moveTo>
                  <a:pt x="4138220" y="469900"/>
                </a:moveTo>
                <a:lnTo>
                  <a:pt x="4132105" y="482600"/>
                </a:lnTo>
                <a:lnTo>
                  <a:pt x="4109620" y="482600"/>
                </a:lnTo>
                <a:lnTo>
                  <a:pt x="4109998" y="495300"/>
                </a:lnTo>
                <a:lnTo>
                  <a:pt x="4139631" y="495300"/>
                </a:lnTo>
                <a:lnTo>
                  <a:pt x="4138595" y="482600"/>
                </a:lnTo>
                <a:lnTo>
                  <a:pt x="4138220" y="469900"/>
                </a:lnTo>
                <a:close/>
              </a:path>
              <a:path w="4145915" h="2197100">
                <a:moveTo>
                  <a:pt x="43206" y="457200"/>
                </a:moveTo>
                <a:lnTo>
                  <a:pt x="7364" y="457200"/>
                </a:lnTo>
                <a:lnTo>
                  <a:pt x="7929" y="469900"/>
                </a:lnTo>
                <a:lnTo>
                  <a:pt x="6141" y="482600"/>
                </a:lnTo>
                <a:lnTo>
                  <a:pt x="40855" y="482600"/>
                </a:lnTo>
                <a:lnTo>
                  <a:pt x="32576" y="469900"/>
                </a:lnTo>
                <a:lnTo>
                  <a:pt x="34363" y="469900"/>
                </a:lnTo>
                <a:lnTo>
                  <a:pt x="43206" y="457200"/>
                </a:lnTo>
                <a:close/>
              </a:path>
              <a:path w="4145915" h="2197100">
                <a:moveTo>
                  <a:pt x="4137750" y="457200"/>
                </a:moveTo>
                <a:lnTo>
                  <a:pt x="4112820" y="457200"/>
                </a:lnTo>
                <a:lnTo>
                  <a:pt x="4112350" y="469900"/>
                </a:lnTo>
                <a:lnTo>
                  <a:pt x="4137091" y="469900"/>
                </a:lnTo>
                <a:lnTo>
                  <a:pt x="4137750" y="457200"/>
                </a:lnTo>
                <a:close/>
              </a:path>
              <a:path w="4145915" h="2197100">
                <a:moveTo>
                  <a:pt x="45088" y="431800"/>
                </a:moveTo>
                <a:lnTo>
                  <a:pt x="27308" y="431800"/>
                </a:lnTo>
                <a:lnTo>
                  <a:pt x="24392" y="444500"/>
                </a:lnTo>
                <a:lnTo>
                  <a:pt x="13761" y="444500"/>
                </a:lnTo>
                <a:lnTo>
                  <a:pt x="7929" y="457200"/>
                </a:lnTo>
                <a:lnTo>
                  <a:pt x="46687" y="457200"/>
                </a:lnTo>
                <a:lnTo>
                  <a:pt x="47346" y="444500"/>
                </a:lnTo>
                <a:lnTo>
                  <a:pt x="45088" y="431800"/>
                </a:lnTo>
                <a:close/>
              </a:path>
              <a:path w="4145915" h="2197100">
                <a:moveTo>
                  <a:pt x="4135774" y="444500"/>
                </a:moveTo>
                <a:lnTo>
                  <a:pt x="4098049" y="444500"/>
                </a:lnTo>
                <a:lnTo>
                  <a:pt x="4098803" y="457200"/>
                </a:lnTo>
                <a:lnTo>
                  <a:pt x="4136809" y="457200"/>
                </a:lnTo>
                <a:lnTo>
                  <a:pt x="4135774" y="444500"/>
                </a:lnTo>
                <a:close/>
              </a:path>
              <a:path w="4145915" h="2197100">
                <a:moveTo>
                  <a:pt x="4110749" y="431800"/>
                </a:moveTo>
                <a:lnTo>
                  <a:pt x="4102000" y="431800"/>
                </a:lnTo>
                <a:lnTo>
                  <a:pt x="4102660" y="444500"/>
                </a:lnTo>
                <a:lnTo>
                  <a:pt x="4110749" y="431800"/>
                </a:lnTo>
                <a:close/>
              </a:path>
              <a:path w="4145915" h="2197100">
                <a:moveTo>
                  <a:pt x="4137750" y="431800"/>
                </a:moveTo>
                <a:lnTo>
                  <a:pt x="4111691" y="431800"/>
                </a:lnTo>
                <a:lnTo>
                  <a:pt x="4111409" y="444500"/>
                </a:lnTo>
                <a:lnTo>
                  <a:pt x="4138783" y="444500"/>
                </a:lnTo>
                <a:lnTo>
                  <a:pt x="4137750" y="431800"/>
                </a:lnTo>
                <a:close/>
              </a:path>
              <a:path w="4145915" h="2197100">
                <a:moveTo>
                  <a:pt x="47346" y="419100"/>
                </a:moveTo>
                <a:lnTo>
                  <a:pt x="4618" y="419100"/>
                </a:lnTo>
                <a:lnTo>
                  <a:pt x="6141" y="431800"/>
                </a:lnTo>
                <a:lnTo>
                  <a:pt x="37280" y="431800"/>
                </a:lnTo>
                <a:lnTo>
                  <a:pt x="47346" y="419100"/>
                </a:lnTo>
                <a:close/>
              </a:path>
              <a:path w="4145915" h="2197100">
                <a:moveTo>
                  <a:pt x="4140006" y="419100"/>
                </a:moveTo>
                <a:lnTo>
                  <a:pt x="4099932" y="419100"/>
                </a:lnTo>
                <a:lnTo>
                  <a:pt x="4098615" y="431800"/>
                </a:lnTo>
                <a:lnTo>
                  <a:pt x="4138408" y="431800"/>
                </a:lnTo>
                <a:lnTo>
                  <a:pt x="4140006" y="419100"/>
                </a:lnTo>
                <a:close/>
              </a:path>
              <a:path w="4145915" h="2197100">
                <a:moveTo>
                  <a:pt x="50826" y="406400"/>
                </a:moveTo>
                <a:lnTo>
                  <a:pt x="1538" y="406400"/>
                </a:lnTo>
                <a:lnTo>
                  <a:pt x="2637" y="419100"/>
                </a:lnTo>
                <a:lnTo>
                  <a:pt x="49039" y="419100"/>
                </a:lnTo>
                <a:lnTo>
                  <a:pt x="50826" y="406400"/>
                </a:lnTo>
                <a:close/>
              </a:path>
              <a:path w="4145915" h="2197100">
                <a:moveTo>
                  <a:pt x="4138408" y="393700"/>
                </a:moveTo>
                <a:lnTo>
                  <a:pt x="4098615" y="393700"/>
                </a:lnTo>
                <a:lnTo>
                  <a:pt x="4098331" y="406400"/>
                </a:lnTo>
                <a:lnTo>
                  <a:pt x="4104352" y="406400"/>
                </a:lnTo>
                <a:lnTo>
                  <a:pt x="4108681" y="419100"/>
                </a:lnTo>
                <a:lnTo>
                  <a:pt x="4139725" y="419100"/>
                </a:lnTo>
                <a:lnTo>
                  <a:pt x="4138408" y="393700"/>
                </a:lnTo>
                <a:close/>
              </a:path>
              <a:path w="4145915" h="2197100">
                <a:moveTo>
                  <a:pt x="38503" y="393700"/>
                </a:moveTo>
                <a:lnTo>
                  <a:pt x="6141" y="393700"/>
                </a:lnTo>
                <a:lnTo>
                  <a:pt x="2661" y="406400"/>
                </a:lnTo>
                <a:lnTo>
                  <a:pt x="34363" y="406400"/>
                </a:lnTo>
                <a:lnTo>
                  <a:pt x="38503" y="393700"/>
                </a:lnTo>
                <a:close/>
              </a:path>
              <a:path w="4145915" h="2197100">
                <a:moveTo>
                  <a:pt x="44994" y="393700"/>
                </a:moveTo>
                <a:lnTo>
                  <a:pt x="34363" y="406400"/>
                </a:lnTo>
                <a:lnTo>
                  <a:pt x="46687" y="406400"/>
                </a:lnTo>
                <a:lnTo>
                  <a:pt x="44994" y="393700"/>
                </a:lnTo>
                <a:close/>
              </a:path>
              <a:path w="4145915" h="2197100">
                <a:moveTo>
                  <a:pt x="44335" y="355600"/>
                </a:moveTo>
                <a:lnTo>
                  <a:pt x="16207" y="355600"/>
                </a:lnTo>
                <a:lnTo>
                  <a:pt x="13197" y="368300"/>
                </a:lnTo>
                <a:lnTo>
                  <a:pt x="873" y="368300"/>
                </a:lnTo>
                <a:lnTo>
                  <a:pt x="2661" y="381000"/>
                </a:lnTo>
                <a:lnTo>
                  <a:pt x="13855" y="381000"/>
                </a:lnTo>
                <a:lnTo>
                  <a:pt x="13197" y="393700"/>
                </a:lnTo>
                <a:lnTo>
                  <a:pt x="31447" y="393700"/>
                </a:lnTo>
                <a:lnTo>
                  <a:pt x="34363" y="381000"/>
                </a:lnTo>
                <a:lnTo>
                  <a:pt x="38503" y="368300"/>
                </a:lnTo>
                <a:lnTo>
                  <a:pt x="44335" y="355600"/>
                </a:lnTo>
                <a:close/>
              </a:path>
              <a:path w="4145915" h="2197100">
                <a:moveTo>
                  <a:pt x="4133046" y="381000"/>
                </a:moveTo>
                <a:lnTo>
                  <a:pt x="4101343" y="381000"/>
                </a:lnTo>
                <a:lnTo>
                  <a:pt x="4103317" y="393700"/>
                </a:lnTo>
                <a:lnTo>
                  <a:pt x="4130034" y="393700"/>
                </a:lnTo>
                <a:lnTo>
                  <a:pt x="4133046" y="381000"/>
                </a:lnTo>
                <a:close/>
              </a:path>
              <a:path w="4145915" h="2197100">
                <a:moveTo>
                  <a:pt x="4139725" y="368300"/>
                </a:moveTo>
                <a:lnTo>
                  <a:pt x="4098991" y="368300"/>
                </a:lnTo>
                <a:lnTo>
                  <a:pt x="4099272" y="381000"/>
                </a:lnTo>
                <a:lnTo>
                  <a:pt x="4135020" y="381000"/>
                </a:lnTo>
                <a:lnTo>
                  <a:pt x="4139725" y="368300"/>
                </a:lnTo>
                <a:close/>
              </a:path>
              <a:path w="4145915" h="2197100">
                <a:moveTo>
                  <a:pt x="4114700" y="355600"/>
                </a:moveTo>
                <a:lnTo>
                  <a:pt x="4102190" y="355600"/>
                </a:lnTo>
                <a:lnTo>
                  <a:pt x="4097486" y="368300"/>
                </a:lnTo>
                <a:lnTo>
                  <a:pt x="4103317" y="368300"/>
                </a:lnTo>
                <a:lnTo>
                  <a:pt x="4112160" y="361950"/>
                </a:lnTo>
                <a:lnTo>
                  <a:pt x="4114700" y="355600"/>
                </a:lnTo>
                <a:close/>
              </a:path>
              <a:path w="4145915" h="2197100">
                <a:moveTo>
                  <a:pt x="4138902" y="355600"/>
                </a:moveTo>
                <a:lnTo>
                  <a:pt x="4121003" y="355600"/>
                </a:lnTo>
                <a:lnTo>
                  <a:pt x="4112160" y="361950"/>
                </a:lnTo>
                <a:lnTo>
                  <a:pt x="4109620" y="368300"/>
                </a:lnTo>
                <a:lnTo>
                  <a:pt x="4140980" y="368300"/>
                </a:lnTo>
                <a:lnTo>
                  <a:pt x="4138902" y="355600"/>
                </a:lnTo>
                <a:close/>
              </a:path>
              <a:path w="4145915" h="2197100">
                <a:moveTo>
                  <a:pt x="4128618" y="342900"/>
                </a:moveTo>
                <a:lnTo>
                  <a:pt x="4111597" y="342900"/>
                </a:lnTo>
                <a:lnTo>
                  <a:pt x="4108681" y="355600"/>
                </a:lnTo>
                <a:lnTo>
                  <a:pt x="4114700" y="355600"/>
                </a:lnTo>
                <a:lnTo>
                  <a:pt x="4112160" y="361950"/>
                </a:lnTo>
                <a:lnTo>
                  <a:pt x="4121003" y="355600"/>
                </a:lnTo>
                <a:lnTo>
                  <a:pt x="4125293" y="352025"/>
                </a:lnTo>
                <a:lnTo>
                  <a:pt x="4128618" y="342900"/>
                </a:lnTo>
                <a:close/>
              </a:path>
              <a:path w="4145915" h="2197100">
                <a:moveTo>
                  <a:pt x="31447" y="342900"/>
                </a:moveTo>
                <a:lnTo>
                  <a:pt x="20252" y="342900"/>
                </a:lnTo>
                <a:lnTo>
                  <a:pt x="19688" y="355600"/>
                </a:lnTo>
                <a:lnTo>
                  <a:pt x="35586" y="355600"/>
                </a:lnTo>
                <a:lnTo>
                  <a:pt x="31447" y="342900"/>
                </a:lnTo>
                <a:close/>
              </a:path>
              <a:path w="4145915" h="2197100">
                <a:moveTo>
                  <a:pt x="4132763" y="345800"/>
                </a:moveTo>
                <a:lnTo>
                  <a:pt x="4125293" y="352025"/>
                </a:lnTo>
                <a:lnTo>
                  <a:pt x="4123990" y="355600"/>
                </a:lnTo>
                <a:lnTo>
                  <a:pt x="4135306" y="355600"/>
                </a:lnTo>
                <a:lnTo>
                  <a:pt x="4132763" y="345800"/>
                </a:lnTo>
                <a:close/>
              </a:path>
              <a:path w="4145915" h="2197100">
                <a:moveTo>
                  <a:pt x="4132011" y="342900"/>
                </a:moveTo>
                <a:lnTo>
                  <a:pt x="4128618" y="342900"/>
                </a:lnTo>
                <a:lnTo>
                  <a:pt x="4125293" y="352025"/>
                </a:lnTo>
                <a:lnTo>
                  <a:pt x="4132763" y="345800"/>
                </a:lnTo>
                <a:lnTo>
                  <a:pt x="4132011" y="342900"/>
                </a:lnTo>
                <a:close/>
              </a:path>
              <a:path w="4145915" h="2197100">
                <a:moveTo>
                  <a:pt x="4136243" y="342900"/>
                </a:moveTo>
                <a:lnTo>
                  <a:pt x="4132011" y="342900"/>
                </a:lnTo>
                <a:lnTo>
                  <a:pt x="4132763" y="345800"/>
                </a:lnTo>
                <a:lnTo>
                  <a:pt x="4136243" y="342900"/>
                </a:lnTo>
                <a:close/>
              </a:path>
              <a:path w="4145915" h="2197100">
                <a:moveTo>
                  <a:pt x="46687" y="330200"/>
                </a:moveTo>
                <a:lnTo>
                  <a:pt x="1438" y="330200"/>
                </a:lnTo>
                <a:lnTo>
                  <a:pt x="309" y="342900"/>
                </a:lnTo>
                <a:lnTo>
                  <a:pt x="42642" y="342900"/>
                </a:lnTo>
                <a:lnTo>
                  <a:pt x="46687" y="330200"/>
                </a:lnTo>
                <a:close/>
              </a:path>
              <a:path w="4145915" h="2197100">
                <a:moveTo>
                  <a:pt x="4143957" y="317500"/>
                </a:moveTo>
                <a:lnTo>
                  <a:pt x="4096920" y="317500"/>
                </a:lnTo>
                <a:lnTo>
                  <a:pt x="4098615" y="330200"/>
                </a:lnTo>
                <a:lnTo>
                  <a:pt x="4117430" y="330200"/>
                </a:lnTo>
                <a:lnTo>
                  <a:pt x="4114512" y="342900"/>
                </a:lnTo>
                <a:lnTo>
                  <a:pt x="4137466" y="342900"/>
                </a:lnTo>
                <a:lnTo>
                  <a:pt x="4143957" y="330200"/>
                </a:lnTo>
                <a:lnTo>
                  <a:pt x="4143957" y="317500"/>
                </a:lnTo>
                <a:close/>
              </a:path>
              <a:path w="4145915" h="2197100">
                <a:moveTo>
                  <a:pt x="47346" y="317500"/>
                </a:moveTo>
                <a:lnTo>
                  <a:pt x="19123" y="317500"/>
                </a:lnTo>
                <a:lnTo>
                  <a:pt x="16113" y="330200"/>
                </a:lnTo>
                <a:lnTo>
                  <a:pt x="49039" y="330200"/>
                </a:lnTo>
                <a:lnTo>
                  <a:pt x="47346" y="317500"/>
                </a:lnTo>
                <a:close/>
              </a:path>
              <a:path w="4145915" h="2197100">
                <a:moveTo>
                  <a:pt x="31447" y="292100"/>
                </a:moveTo>
                <a:lnTo>
                  <a:pt x="2002" y="292100"/>
                </a:lnTo>
                <a:lnTo>
                  <a:pt x="2002" y="317500"/>
                </a:lnTo>
                <a:lnTo>
                  <a:pt x="38503" y="317500"/>
                </a:lnTo>
                <a:lnTo>
                  <a:pt x="28531" y="304800"/>
                </a:lnTo>
                <a:lnTo>
                  <a:pt x="31447" y="292100"/>
                </a:lnTo>
                <a:close/>
              </a:path>
              <a:path w="4145915" h="2197100">
                <a:moveTo>
                  <a:pt x="4145652" y="279400"/>
                </a:moveTo>
                <a:lnTo>
                  <a:pt x="4138032" y="279400"/>
                </a:lnTo>
                <a:lnTo>
                  <a:pt x="4131541" y="292100"/>
                </a:lnTo>
                <a:lnTo>
                  <a:pt x="4109245" y="292100"/>
                </a:lnTo>
                <a:lnTo>
                  <a:pt x="4106329" y="304800"/>
                </a:lnTo>
                <a:lnTo>
                  <a:pt x="4103317" y="304800"/>
                </a:lnTo>
                <a:lnTo>
                  <a:pt x="4099272" y="317500"/>
                </a:lnTo>
                <a:lnTo>
                  <a:pt x="4126837" y="317500"/>
                </a:lnTo>
                <a:lnTo>
                  <a:pt x="4129846" y="304800"/>
                </a:lnTo>
                <a:lnTo>
                  <a:pt x="4144523" y="292100"/>
                </a:lnTo>
                <a:lnTo>
                  <a:pt x="4145652" y="279400"/>
                </a:lnTo>
                <a:close/>
              </a:path>
              <a:path w="4145915" h="2197100">
                <a:moveTo>
                  <a:pt x="10654" y="279400"/>
                </a:moveTo>
                <a:lnTo>
                  <a:pt x="9716" y="279400"/>
                </a:lnTo>
                <a:lnTo>
                  <a:pt x="9058" y="292100"/>
                </a:lnTo>
                <a:lnTo>
                  <a:pt x="13949" y="292100"/>
                </a:lnTo>
                <a:lnTo>
                  <a:pt x="10654" y="279400"/>
                </a:lnTo>
                <a:close/>
              </a:path>
              <a:path w="4145915" h="2197100">
                <a:moveTo>
                  <a:pt x="46687" y="266700"/>
                </a:moveTo>
                <a:lnTo>
                  <a:pt x="7059" y="266700"/>
                </a:lnTo>
                <a:lnTo>
                  <a:pt x="10654" y="279400"/>
                </a:lnTo>
                <a:lnTo>
                  <a:pt x="13949" y="292100"/>
                </a:lnTo>
                <a:lnTo>
                  <a:pt x="17242" y="292100"/>
                </a:lnTo>
                <a:lnTo>
                  <a:pt x="26273" y="279400"/>
                </a:lnTo>
                <a:lnTo>
                  <a:pt x="46969" y="279400"/>
                </a:lnTo>
                <a:lnTo>
                  <a:pt x="46687" y="266700"/>
                </a:lnTo>
                <a:close/>
              </a:path>
              <a:path w="4145915" h="2197100">
                <a:moveTo>
                  <a:pt x="42642" y="279400"/>
                </a:moveTo>
                <a:lnTo>
                  <a:pt x="26273" y="279400"/>
                </a:lnTo>
                <a:lnTo>
                  <a:pt x="17242" y="292100"/>
                </a:lnTo>
                <a:lnTo>
                  <a:pt x="48475" y="292100"/>
                </a:lnTo>
                <a:lnTo>
                  <a:pt x="42642" y="279400"/>
                </a:lnTo>
                <a:close/>
              </a:path>
              <a:path w="4145915" h="2197100">
                <a:moveTo>
                  <a:pt x="4141607" y="254000"/>
                </a:moveTo>
                <a:lnTo>
                  <a:pt x="4114512" y="254000"/>
                </a:lnTo>
                <a:lnTo>
                  <a:pt x="4111597" y="266700"/>
                </a:lnTo>
                <a:lnTo>
                  <a:pt x="4107458" y="279400"/>
                </a:lnTo>
                <a:lnTo>
                  <a:pt x="4101625" y="292100"/>
                </a:lnTo>
                <a:lnTo>
                  <a:pt x="4125708" y="292100"/>
                </a:lnTo>
                <a:lnTo>
                  <a:pt x="4126271" y="279400"/>
                </a:lnTo>
                <a:lnTo>
                  <a:pt x="4129752" y="279400"/>
                </a:lnTo>
                <a:lnTo>
                  <a:pt x="4132764" y="266700"/>
                </a:lnTo>
                <a:lnTo>
                  <a:pt x="4139819" y="266700"/>
                </a:lnTo>
                <a:lnTo>
                  <a:pt x="4141607" y="254000"/>
                </a:lnTo>
                <a:close/>
              </a:path>
              <a:path w="4145915" h="2197100">
                <a:moveTo>
                  <a:pt x="42642" y="254000"/>
                </a:moveTo>
                <a:lnTo>
                  <a:pt x="6235" y="254000"/>
                </a:lnTo>
                <a:lnTo>
                  <a:pt x="4980" y="266700"/>
                </a:lnTo>
                <a:lnTo>
                  <a:pt x="44618" y="266700"/>
                </a:lnTo>
                <a:lnTo>
                  <a:pt x="42642" y="254000"/>
                </a:lnTo>
                <a:close/>
              </a:path>
              <a:path w="4145915" h="2197100">
                <a:moveTo>
                  <a:pt x="48004" y="241300"/>
                </a:moveTo>
                <a:lnTo>
                  <a:pt x="12915" y="241300"/>
                </a:lnTo>
                <a:lnTo>
                  <a:pt x="10939" y="254000"/>
                </a:lnTo>
                <a:lnTo>
                  <a:pt x="47628" y="254000"/>
                </a:lnTo>
                <a:lnTo>
                  <a:pt x="48004" y="241300"/>
                </a:lnTo>
                <a:close/>
              </a:path>
              <a:path w="4145915" h="2197100">
                <a:moveTo>
                  <a:pt x="4111597" y="241300"/>
                </a:moveTo>
                <a:lnTo>
                  <a:pt x="4097486" y="241300"/>
                </a:lnTo>
                <a:lnTo>
                  <a:pt x="4099272" y="254000"/>
                </a:lnTo>
                <a:lnTo>
                  <a:pt x="4100967" y="254000"/>
                </a:lnTo>
                <a:lnTo>
                  <a:pt x="4111597" y="241300"/>
                </a:lnTo>
                <a:close/>
              </a:path>
              <a:path w="4145915" h="2197100">
                <a:moveTo>
                  <a:pt x="4143300" y="215900"/>
                </a:moveTo>
                <a:lnTo>
                  <a:pt x="4108681" y="215900"/>
                </a:lnTo>
                <a:lnTo>
                  <a:pt x="4098615" y="228600"/>
                </a:lnTo>
                <a:lnTo>
                  <a:pt x="4096920" y="241300"/>
                </a:lnTo>
                <a:lnTo>
                  <a:pt x="4111597" y="241300"/>
                </a:lnTo>
                <a:lnTo>
                  <a:pt x="4107458" y="254000"/>
                </a:lnTo>
                <a:lnTo>
                  <a:pt x="4132105" y="254000"/>
                </a:lnTo>
                <a:lnTo>
                  <a:pt x="4132764" y="241300"/>
                </a:lnTo>
                <a:lnTo>
                  <a:pt x="4133891" y="228600"/>
                </a:lnTo>
                <a:lnTo>
                  <a:pt x="4139819" y="228600"/>
                </a:lnTo>
                <a:lnTo>
                  <a:pt x="4143300" y="215900"/>
                </a:lnTo>
                <a:close/>
              </a:path>
              <a:path w="4145915" h="2197100">
                <a:moveTo>
                  <a:pt x="4143801" y="242712"/>
                </a:moveTo>
                <a:lnTo>
                  <a:pt x="4138032" y="254000"/>
                </a:lnTo>
                <a:lnTo>
                  <a:pt x="4143300" y="254000"/>
                </a:lnTo>
                <a:lnTo>
                  <a:pt x="4143801" y="242712"/>
                </a:lnTo>
                <a:close/>
              </a:path>
              <a:path w="4145915" h="2197100">
                <a:moveTo>
                  <a:pt x="4144523" y="241300"/>
                </a:moveTo>
                <a:lnTo>
                  <a:pt x="4143863" y="241300"/>
                </a:lnTo>
                <a:lnTo>
                  <a:pt x="4143801" y="242712"/>
                </a:lnTo>
                <a:lnTo>
                  <a:pt x="4144523" y="241300"/>
                </a:lnTo>
                <a:close/>
              </a:path>
              <a:path w="4145915" h="2197100">
                <a:moveTo>
                  <a:pt x="34269" y="203200"/>
                </a:moveTo>
                <a:lnTo>
                  <a:pt x="5953" y="203200"/>
                </a:lnTo>
                <a:lnTo>
                  <a:pt x="6235" y="215900"/>
                </a:lnTo>
                <a:lnTo>
                  <a:pt x="7552" y="228600"/>
                </a:lnTo>
                <a:lnTo>
                  <a:pt x="8775" y="241300"/>
                </a:lnTo>
                <a:lnTo>
                  <a:pt x="41607" y="241300"/>
                </a:lnTo>
                <a:lnTo>
                  <a:pt x="37280" y="228600"/>
                </a:lnTo>
                <a:lnTo>
                  <a:pt x="46029" y="228600"/>
                </a:lnTo>
                <a:lnTo>
                  <a:pt x="47346" y="215900"/>
                </a:lnTo>
                <a:lnTo>
                  <a:pt x="35210" y="215900"/>
                </a:lnTo>
                <a:lnTo>
                  <a:pt x="34269" y="203200"/>
                </a:lnTo>
                <a:close/>
              </a:path>
              <a:path w="4145915" h="2197100">
                <a:moveTo>
                  <a:pt x="43301" y="203200"/>
                </a:moveTo>
                <a:lnTo>
                  <a:pt x="35210" y="215900"/>
                </a:lnTo>
                <a:lnTo>
                  <a:pt x="43959" y="215900"/>
                </a:lnTo>
                <a:lnTo>
                  <a:pt x="43301" y="203200"/>
                </a:lnTo>
                <a:close/>
              </a:path>
              <a:path w="4145915" h="2197100">
                <a:moveTo>
                  <a:pt x="4132199" y="177800"/>
                </a:moveTo>
                <a:lnTo>
                  <a:pt x="4111597" y="177800"/>
                </a:lnTo>
                <a:lnTo>
                  <a:pt x="4102754" y="190500"/>
                </a:lnTo>
                <a:lnTo>
                  <a:pt x="4099272" y="190500"/>
                </a:lnTo>
                <a:lnTo>
                  <a:pt x="4098615" y="203200"/>
                </a:lnTo>
                <a:lnTo>
                  <a:pt x="4100871" y="215900"/>
                </a:lnTo>
                <a:lnTo>
                  <a:pt x="4144423" y="215900"/>
                </a:lnTo>
                <a:lnTo>
                  <a:pt x="4143323" y="203200"/>
                </a:lnTo>
                <a:lnTo>
                  <a:pt x="4118651" y="203200"/>
                </a:lnTo>
                <a:lnTo>
                  <a:pt x="4121569" y="190500"/>
                </a:lnTo>
                <a:lnTo>
                  <a:pt x="4132199" y="177800"/>
                </a:lnTo>
                <a:close/>
              </a:path>
              <a:path w="4145915" h="2197100">
                <a:moveTo>
                  <a:pt x="47158" y="190500"/>
                </a:moveTo>
                <a:lnTo>
                  <a:pt x="8211" y="190500"/>
                </a:lnTo>
                <a:lnTo>
                  <a:pt x="12915" y="203200"/>
                </a:lnTo>
                <a:lnTo>
                  <a:pt x="47910" y="203200"/>
                </a:lnTo>
                <a:lnTo>
                  <a:pt x="47158" y="190500"/>
                </a:lnTo>
                <a:close/>
              </a:path>
              <a:path w="4145915" h="2197100">
                <a:moveTo>
                  <a:pt x="4138595" y="190500"/>
                </a:moveTo>
                <a:lnTo>
                  <a:pt x="4132764" y="203200"/>
                </a:lnTo>
                <a:lnTo>
                  <a:pt x="4139819" y="203200"/>
                </a:lnTo>
                <a:lnTo>
                  <a:pt x="4138595" y="190500"/>
                </a:lnTo>
                <a:close/>
              </a:path>
              <a:path w="4145915" h="2197100">
                <a:moveTo>
                  <a:pt x="6235" y="177800"/>
                </a:moveTo>
                <a:lnTo>
                  <a:pt x="7176" y="190500"/>
                </a:lnTo>
                <a:lnTo>
                  <a:pt x="8963" y="190500"/>
                </a:lnTo>
                <a:lnTo>
                  <a:pt x="6235" y="177800"/>
                </a:lnTo>
                <a:close/>
              </a:path>
              <a:path w="4145915" h="2197100">
                <a:moveTo>
                  <a:pt x="33611" y="177800"/>
                </a:moveTo>
                <a:lnTo>
                  <a:pt x="10186" y="177800"/>
                </a:lnTo>
                <a:lnTo>
                  <a:pt x="20252" y="190500"/>
                </a:lnTo>
                <a:lnTo>
                  <a:pt x="33141" y="190500"/>
                </a:lnTo>
                <a:lnTo>
                  <a:pt x="33611" y="177800"/>
                </a:lnTo>
                <a:close/>
              </a:path>
              <a:path w="4145915" h="2197100">
                <a:moveTo>
                  <a:pt x="46969" y="152400"/>
                </a:moveTo>
                <a:lnTo>
                  <a:pt x="17901" y="152400"/>
                </a:lnTo>
                <a:lnTo>
                  <a:pt x="17242" y="165100"/>
                </a:lnTo>
                <a:lnTo>
                  <a:pt x="8869" y="165100"/>
                </a:lnTo>
                <a:lnTo>
                  <a:pt x="8211" y="177800"/>
                </a:lnTo>
                <a:lnTo>
                  <a:pt x="48004" y="177800"/>
                </a:lnTo>
                <a:lnTo>
                  <a:pt x="47440" y="165100"/>
                </a:lnTo>
                <a:lnTo>
                  <a:pt x="46969" y="152400"/>
                </a:lnTo>
                <a:close/>
              </a:path>
              <a:path w="4145915" h="2197100">
                <a:moveTo>
                  <a:pt x="4139255" y="165100"/>
                </a:moveTo>
                <a:lnTo>
                  <a:pt x="4119217" y="165100"/>
                </a:lnTo>
                <a:lnTo>
                  <a:pt x="4116301" y="177800"/>
                </a:lnTo>
                <a:lnTo>
                  <a:pt x="4138032" y="177800"/>
                </a:lnTo>
                <a:lnTo>
                  <a:pt x="4139255" y="165100"/>
                </a:lnTo>
                <a:close/>
              </a:path>
              <a:path w="4145915" h="2197100">
                <a:moveTo>
                  <a:pt x="4138032" y="152400"/>
                </a:moveTo>
                <a:lnTo>
                  <a:pt x="4101625" y="152400"/>
                </a:lnTo>
                <a:lnTo>
                  <a:pt x="4098615" y="165100"/>
                </a:lnTo>
                <a:lnTo>
                  <a:pt x="4138032" y="165100"/>
                </a:lnTo>
                <a:lnTo>
                  <a:pt x="4138032" y="152400"/>
                </a:lnTo>
                <a:close/>
              </a:path>
              <a:path w="4145915" h="2197100">
                <a:moveTo>
                  <a:pt x="36621" y="139700"/>
                </a:moveTo>
                <a:lnTo>
                  <a:pt x="6329" y="139700"/>
                </a:lnTo>
                <a:lnTo>
                  <a:pt x="7364" y="152400"/>
                </a:lnTo>
                <a:lnTo>
                  <a:pt x="36245" y="152400"/>
                </a:lnTo>
                <a:lnTo>
                  <a:pt x="36621" y="139700"/>
                </a:lnTo>
                <a:close/>
              </a:path>
              <a:path w="4145915" h="2197100">
                <a:moveTo>
                  <a:pt x="4141511" y="139700"/>
                </a:moveTo>
                <a:lnTo>
                  <a:pt x="4111597" y="139700"/>
                </a:lnTo>
                <a:lnTo>
                  <a:pt x="4105106" y="152400"/>
                </a:lnTo>
                <a:lnTo>
                  <a:pt x="4139819" y="152400"/>
                </a:lnTo>
                <a:lnTo>
                  <a:pt x="4141511" y="139700"/>
                </a:lnTo>
                <a:close/>
              </a:path>
              <a:path w="4145915" h="2197100">
                <a:moveTo>
                  <a:pt x="44429" y="127000"/>
                </a:moveTo>
                <a:lnTo>
                  <a:pt x="8211" y="127000"/>
                </a:lnTo>
                <a:lnTo>
                  <a:pt x="9528" y="139700"/>
                </a:lnTo>
                <a:lnTo>
                  <a:pt x="44053" y="139700"/>
                </a:lnTo>
                <a:lnTo>
                  <a:pt x="44429" y="127000"/>
                </a:lnTo>
                <a:close/>
              </a:path>
              <a:path w="4145915" h="2197100">
                <a:moveTo>
                  <a:pt x="4134457" y="127000"/>
                </a:moveTo>
                <a:lnTo>
                  <a:pt x="4107458" y="127000"/>
                </a:lnTo>
                <a:lnTo>
                  <a:pt x="4103317" y="139700"/>
                </a:lnTo>
                <a:lnTo>
                  <a:pt x="4133891" y="139700"/>
                </a:lnTo>
                <a:lnTo>
                  <a:pt x="4134457" y="127000"/>
                </a:lnTo>
                <a:close/>
              </a:path>
              <a:path w="4145915" h="2197100">
                <a:moveTo>
                  <a:pt x="47712" y="101600"/>
                </a:moveTo>
                <a:lnTo>
                  <a:pt x="8806" y="101600"/>
                </a:lnTo>
                <a:lnTo>
                  <a:pt x="7894" y="114300"/>
                </a:lnTo>
                <a:lnTo>
                  <a:pt x="7634" y="127000"/>
                </a:lnTo>
                <a:lnTo>
                  <a:pt x="37938" y="127000"/>
                </a:lnTo>
                <a:lnTo>
                  <a:pt x="33893" y="114300"/>
                </a:lnTo>
                <a:lnTo>
                  <a:pt x="46123" y="114300"/>
                </a:lnTo>
                <a:lnTo>
                  <a:pt x="47712" y="101600"/>
                </a:lnTo>
                <a:close/>
              </a:path>
              <a:path w="4145915" h="2197100">
                <a:moveTo>
                  <a:pt x="4114844" y="101600"/>
                </a:moveTo>
                <a:lnTo>
                  <a:pt x="4110370" y="101600"/>
                </a:lnTo>
                <a:lnTo>
                  <a:pt x="4100967" y="114300"/>
                </a:lnTo>
                <a:lnTo>
                  <a:pt x="4095228" y="127000"/>
                </a:lnTo>
                <a:lnTo>
                  <a:pt x="4138032" y="127000"/>
                </a:lnTo>
                <a:lnTo>
                  <a:pt x="4139819" y="114300"/>
                </a:lnTo>
                <a:lnTo>
                  <a:pt x="4106070" y="114300"/>
                </a:lnTo>
                <a:lnTo>
                  <a:pt x="4114844" y="101600"/>
                </a:lnTo>
                <a:close/>
              </a:path>
              <a:path w="4145915" h="2197100">
                <a:moveTo>
                  <a:pt x="4134727" y="50800"/>
                </a:moveTo>
                <a:lnTo>
                  <a:pt x="4113551" y="50800"/>
                </a:lnTo>
                <a:lnTo>
                  <a:pt x="4113551" y="63500"/>
                </a:lnTo>
                <a:lnTo>
                  <a:pt x="4098640" y="88900"/>
                </a:lnTo>
                <a:lnTo>
                  <a:pt x="4098640" y="101600"/>
                </a:lnTo>
                <a:lnTo>
                  <a:pt x="4095558" y="114300"/>
                </a:lnTo>
                <a:lnTo>
                  <a:pt x="4097446" y="114300"/>
                </a:lnTo>
                <a:lnTo>
                  <a:pt x="4101821" y="101600"/>
                </a:lnTo>
                <a:lnTo>
                  <a:pt x="4116394" y="101600"/>
                </a:lnTo>
                <a:lnTo>
                  <a:pt x="4122206" y="88900"/>
                </a:lnTo>
                <a:lnTo>
                  <a:pt x="4128190" y="88900"/>
                </a:lnTo>
                <a:lnTo>
                  <a:pt x="4131839" y="82516"/>
                </a:lnTo>
                <a:lnTo>
                  <a:pt x="4133962" y="76200"/>
                </a:lnTo>
                <a:lnTo>
                  <a:pt x="4131645" y="76200"/>
                </a:lnTo>
                <a:lnTo>
                  <a:pt x="4130352" y="63500"/>
                </a:lnTo>
                <a:lnTo>
                  <a:pt x="4129159" y="63500"/>
                </a:lnTo>
                <a:lnTo>
                  <a:pt x="4134727" y="50800"/>
                </a:lnTo>
                <a:close/>
              </a:path>
              <a:path w="4145915" h="2197100">
                <a:moveTo>
                  <a:pt x="4101821" y="101600"/>
                </a:moveTo>
                <a:lnTo>
                  <a:pt x="4097446" y="114300"/>
                </a:lnTo>
                <a:lnTo>
                  <a:pt x="4098640" y="114300"/>
                </a:lnTo>
                <a:lnTo>
                  <a:pt x="4101821" y="101600"/>
                </a:lnTo>
                <a:close/>
              </a:path>
              <a:path w="4145915" h="2197100">
                <a:moveTo>
                  <a:pt x="4110370" y="101600"/>
                </a:moveTo>
                <a:lnTo>
                  <a:pt x="4101821" y="101600"/>
                </a:lnTo>
                <a:lnTo>
                  <a:pt x="4098640" y="114300"/>
                </a:lnTo>
                <a:lnTo>
                  <a:pt x="4100967" y="114300"/>
                </a:lnTo>
                <a:lnTo>
                  <a:pt x="4110370" y="101600"/>
                </a:lnTo>
                <a:close/>
              </a:path>
              <a:path w="4145915" h="2197100">
                <a:moveTo>
                  <a:pt x="4138595" y="88900"/>
                </a:moveTo>
                <a:lnTo>
                  <a:pt x="4128190" y="88900"/>
                </a:lnTo>
                <a:lnTo>
                  <a:pt x="4119998" y="101600"/>
                </a:lnTo>
                <a:lnTo>
                  <a:pt x="4114844" y="101600"/>
                </a:lnTo>
                <a:lnTo>
                  <a:pt x="4106070" y="114300"/>
                </a:lnTo>
                <a:lnTo>
                  <a:pt x="4119780" y="114300"/>
                </a:lnTo>
                <a:lnTo>
                  <a:pt x="4132764" y="101600"/>
                </a:lnTo>
                <a:lnTo>
                  <a:pt x="4138595" y="88900"/>
                </a:lnTo>
                <a:close/>
              </a:path>
              <a:path w="4145915" h="2197100">
                <a:moveTo>
                  <a:pt x="4141607" y="101600"/>
                </a:moveTo>
                <a:lnTo>
                  <a:pt x="4129189" y="114300"/>
                </a:lnTo>
                <a:lnTo>
                  <a:pt x="4139819" y="114300"/>
                </a:lnTo>
                <a:lnTo>
                  <a:pt x="4141607" y="101600"/>
                </a:lnTo>
                <a:close/>
              </a:path>
              <a:path w="4145915" h="2197100">
                <a:moveTo>
                  <a:pt x="42366" y="76200"/>
                </a:moveTo>
                <a:lnTo>
                  <a:pt x="9904" y="76200"/>
                </a:lnTo>
                <a:lnTo>
                  <a:pt x="4542" y="88900"/>
                </a:lnTo>
                <a:lnTo>
                  <a:pt x="12350" y="101600"/>
                </a:lnTo>
                <a:lnTo>
                  <a:pt x="48040" y="101600"/>
                </a:lnTo>
                <a:lnTo>
                  <a:pt x="47221" y="88900"/>
                </a:lnTo>
                <a:lnTo>
                  <a:pt x="45370" y="88900"/>
                </a:lnTo>
                <a:lnTo>
                  <a:pt x="42366" y="76200"/>
                </a:lnTo>
                <a:close/>
              </a:path>
              <a:path w="4145915" h="2197100">
                <a:moveTo>
                  <a:pt x="4128190" y="88900"/>
                </a:moveTo>
                <a:lnTo>
                  <a:pt x="4122206" y="88900"/>
                </a:lnTo>
                <a:lnTo>
                  <a:pt x="4116394" y="101600"/>
                </a:lnTo>
                <a:lnTo>
                  <a:pt x="4119998" y="101600"/>
                </a:lnTo>
                <a:lnTo>
                  <a:pt x="4128190" y="88900"/>
                </a:lnTo>
                <a:close/>
              </a:path>
              <a:path w="4145915" h="2197100">
                <a:moveTo>
                  <a:pt x="4140384" y="76200"/>
                </a:moveTo>
                <a:lnTo>
                  <a:pt x="4135450" y="76200"/>
                </a:lnTo>
                <a:lnTo>
                  <a:pt x="4131839" y="82516"/>
                </a:lnTo>
                <a:lnTo>
                  <a:pt x="4129694" y="88900"/>
                </a:lnTo>
                <a:lnTo>
                  <a:pt x="4142171" y="88900"/>
                </a:lnTo>
                <a:lnTo>
                  <a:pt x="4140384" y="76200"/>
                </a:lnTo>
                <a:close/>
              </a:path>
              <a:path w="4145915" h="2197100">
                <a:moveTo>
                  <a:pt x="4135450" y="76200"/>
                </a:moveTo>
                <a:lnTo>
                  <a:pt x="4133962" y="76200"/>
                </a:lnTo>
                <a:lnTo>
                  <a:pt x="4131839" y="82516"/>
                </a:lnTo>
                <a:lnTo>
                  <a:pt x="4135450" y="76200"/>
                </a:lnTo>
                <a:close/>
              </a:path>
              <a:path w="4145915" h="2197100">
                <a:moveTo>
                  <a:pt x="27904" y="38100"/>
                </a:moveTo>
                <a:lnTo>
                  <a:pt x="12350" y="38100"/>
                </a:lnTo>
                <a:lnTo>
                  <a:pt x="5953" y="50800"/>
                </a:lnTo>
                <a:lnTo>
                  <a:pt x="6423" y="63500"/>
                </a:lnTo>
                <a:lnTo>
                  <a:pt x="9152" y="76200"/>
                </a:lnTo>
                <a:lnTo>
                  <a:pt x="11786" y="76200"/>
                </a:lnTo>
                <a:lnTo>
                  <a:pt x="21569" y="63500"/>
                </a:lnTo>
                <a:lnTo>
                  <a:pt x="46969" y="63500"/>
                </a:lnTo>
                <a:lnTo>
                  <a:pt x="47252" y="50800"/>
                </a:lnTo>
                <a:lnTo>
                  <a:pt x="26183" y="50800"/>
                </a:lnTo>
                <a:lnTo>
                  <a:pt x="27904" y="38100"/>
                </a:lnTo>
                <a:close/>
              </a:path>
              <a:path w="4145915" h="2197100">
                <a:moveTo>
                  <a:pt x="38973" y="63500"/>
                </a:moveTo>
                <a:lnTo>
                  <a:pt x="28249" y="63500"/>
                </a:lnTo>
                <a:lnTo>
                  <a:pt x="19594" y="76200"/>
                </a:lnTo>
                <a:lnTo>
                  <a:pt x="33893" y="76200"/>
                </a:lnTo>
                <a:lnTo>
                  <a:pt x="38973" y="63500"/>
                </a:lnTo>
                <a:close/>
              </a:path>
              <a:path w="4145915" h="2197100">
                <a:moveTo>
                  <a:pt x="4113551" y="50800"/>
                </a:moveTo>
                <a:lnTo>
                  <a:pt x="4098288" y="50800"/>
                </a:lnTo>
                <a:lnTo>
                  <a:pt x="4097446" y="63500"/>
                </a:lnTo>
                <a:lnTo>
                  <a:pt x="4099932" y="63500"/>
                </a:lnTo>
                <a:lnTo>
                  <a:pt x="4113551" y="50800"/>
                </a:lnTo>
                <a:close/>
              </a:path>
              <a:path w="4145915" h="2197100">
                <a:moveTo>
                  <a:pt x="37938" y="38100"/>
                </a:moveTo>
                <a:lnTo>
                  <a:pt x="27904" y="38100"/>
                </a:lnTo>
                <a:lnTo>
                  <a:pt x="26183" y="50800"/>
                </a:lnTo>
                <a:lnTo>
                  <a:pt x="34970" y="50800"/>
                </a:lnTo>
                <a:lnTo>
                  <a:pt x="39181" y="43342"/>
                </a:lnTo>
                <a:lnTo>
                  <a:pt x="37938" y="38100"/>
                </a:lnTo>
                <a:close/>
              </a:path>
              <a:path w="4145915" h="2197100">
                <a:moveTo>
                  <a:pt x="39181" y="43342"/>
                </a:moveTo>
                <a:lnTo>
                  <a:pt x="34970" y="50800"/>
                </a:lnTo>
                <a:lnTo>
                  <a:pt x="40949" y="50800"/>
                </a:lnTo>
                <a:lnTo>
                  <a:pt x="39181" y="43342"/>
                </a:lnTo>
                <a:close/>
              </a:path>
              <a:path w="4145915" h="2197100">
                <a:moveTo>
                  <a:pt x="69024" y="38100"/>
                </a:moveTo>
                <a:lnTo>
                  <a:pt x="58903" y="38100"/>
                </a:lnTo>
                <a:lnTo>
                  <a:pt x="52539" y="50800"/>
                </a:lnTo>
                <a:lnTo>
                  <a:pt x="66856" y="50800"/>
                </a:lnTo>
                <a:lnTo>
                  <a:pt x="69024" y="38100"/>
                </a:lnTo>
                <a:close/>
              </a:path>
              <a:path w="4145915" h="2197100">
                <a:moveTo>
                  <a:pt x="93245" y="38100"/>
                </a:moveTo>
                <a:lnTo>
                  <a:pt x="78243" y="38100"/>
                </a:lnTo>
                <a:lnTo>
                  <a:pt x="89397" y="50800"/>
                </a:lnTo>
                <a:lnTo>
                  <a:pt x="93245" y="38100"/>
                </a:lnTo>
                <a:close/>
              </a:path>
              <a:path w="4145915" h="2197100">
                <a:moveTo>
                  <a:pt x="115770" y="38100"/>
                </a:moveTo>
                <a:lnTo>
                  <a:pt x="106450" y="38100"/>
                </a:lnTo>
                <a:lnTo>
                  <a:pt x="107339" y="50800"/>
                </a:lnTo>
                <a:lnTo>
                  <a:pt x="111555" y="50800"/>
                </a:lnTo>
                <a:lnTo>
                  <a:pt x="115770" y="38100"/>
                </a:lnTo>
                <a:close/>
              </a:path>
              <a:path w="4145915" h="2197100">
                <a:moveTo>
                  <a:pt x="194132" y="25400"/>
                </a:moveTo>
                <a:lnTo>
                  <a:pt x="133303" y="25400"/>
                </a:lnTo>
                <a:lnTo>
                  <a:pt x="130440" y="38890"/>
                </a:lnTo>
                <a:lnTo>
                  <a:pt x="127840" y="50800"/>
                </a:lnTo>
                <a:lnTo>
                  <a:pt x="154820" y="50800"/>
                </a:lnTo>
                <a:lnTo>
                  <a:pt x="152189" y="38100"/>
                </a:lnTo>
                <a:lnTo>
                  <a:pt x="187648" y="38100"/>
                </a:lnTo>
                <a:lnTo>
                  <a:pt x="194132" y="25400"/>
                </a:lnTo>
                <a:close/>
              </a:path>
              <a:path w="4145915" h="2197100">
                <a:moveTo>
                  <a:pt x="223561" y="38100"/>
                </a:moveTo>
                <a:lnTo>
                  <a:pt x="198212" y="38100"/>
                </a:lnTo>
                <a:lnTo>
                  <a:pt x="201816" y="50800"/>
                </a:lnTo>
                <a:lnTo>
                  <a:pt x="214485" y="50800"/>
                </a:lnTo>
                <a:lnTo>
                  <a:pt x="223561" y="38100"/>
                </a:lnTo>
                <a:close/>
              </a:path>
              <a:path w="4145915" h="2197100">
                <a:moveTo>
                  <a:pt x="256984" y="38100"/>
                </a:moveTo>
                <a:lnTo>
                  <a:pt x="243117" y="38100"/>
                </a:lnTo>
                <a:lnTo>
                  <a:pt x="248409" y="50800"/>
                </a:lnTo>
                <a:lnTo>
                  <a:pt x="260118" y="50800"/>
                </a:lnTo>
                <a:lnTo>
                  <a:pt x="256984" y="38100"/>
                </a:lnTo>
                <a:close/>
              </a:path>
              <a:path w="4145915" h="2197100">
                <a:moveTo>
                  <a:pt x="274952" y="48500"/>
                </a:moveTo>
                <a:lnTo>
                  <a:pt x="272948" y="50800"/>
                </a:lnTo>
                <a:lnTo>
                  <a:pt x="274660" y="50800"/>
                </a:lnTo>
                <a:lnTo>
                  <a:pt x="274952" y="48500"/>
                </a:lnTo>
                <a:close/>
              </a:path>
              <a:path w="4145915" h="2197100">
                <a:moveTo>
                  <a:pt x="286190" y="22087"/>
                </a:moveTo>
                <a:lnTo>
                  <a:pt x="285169" y="25400"/>
                </a:lnTo>
                <a:lnTo>
                  <a:pt x="284850" y="34309"/>
                </a:lnTo>
                <a:lnTo>
                  <a:pt x="284818" y="38330"/>
                </a:lnTo>
                <a:lnTo>
                  <a:pt x="290428" y="50800"/>
                </a:lnTo>
                <a:lnTo>
                  <a:pt x="308019" y="50800"/>
                </a:lnTo>
                <a:lnTo>
                  <a:pt x="306003" y="38100"/>
                </a:lnTo>
                <a:lnTo>
                  <a:pt x="288483" y="38100"/>
                </a:lnTo>
                <a:lnTo>
                  <a:pt x="286157" y="25400"/>
                </a:lnTo>
                <a:lnTo>
                  <a:pt x="286367" y="25400"/>
                </a:lnTo>
                <a:lnTo>
                  <a:pt x="286190" y="22087"/>
                </a:lnTo>
                <a:close/>
              </a:path>
              <a:path w="4145915" h="2197100">
                <a:moveTo>
                  <a:pt x="330547" y="38100"/>
                </a:moveTo>
                <a:lnTo>
                  <a:pt x="323032" y="38100"/>
                </a:lnTo>
                <a:lnTo>
                  <a:pt x="319354" y="50800"/>
                </a:lnTo>
                <a:lnTo>
                  <a:pt x="328453" y="50800"/>
                </a:lnTo>
                <a:lnTo>
                  <a:pt x="330547" y="38100"/>
                </a:lnTo>
                <a:close/>
              </a:path>
              <a:path w="4145915" h="2197100">
                <a:moveTo>
                  <a:pt x="376266" y="38100"/>
                </a:moveTo>
                <a:lnTo>
                  <a:pt x="361285" y="38100"/>
                </a:lnTo>
                <a:lnTo>
                  <a:pt x="363827" y="50800"/>
                </a:lnTo>
                <a:lnTo>
                  <a:pt x="368119" y="50800"/>
                </a:lnTo>
                <a:lnTo>
                  <a:pt x="376266" y="38100"/>
                </a:lnTo>
                <a:close/>
              </a:path>
              <a:path w="4145915" h="2197100">
                <a:moveTo>
                  <a:pt x="428904" y="38100"/>
                </a:moveTo>
                <a:lnTo>
                  <a:pt x="391820" y="38100"/>
                </a:lnTo>
                <a:lnTo>
                  <a:pt x="394660" y="50800"/>
                </a:lnTo>
                <a:lnTo>
                  <a:pt x="409023" y="50800"/>
                </a:lnTo>
                <a:lnTo>
                  <a:pt x="428904" y="38100"/>
                </a:lnTo>
                <a:close/>
              </a:path>
              <a:path w="4145915" h="2197100">
                <a:moveTo>
                  <a:pt x="454313" y="38100"/>
                </a:moveTo>
                <a:lnTo>
                  <a:pt x="442342" y="38100"/>
                </a:lnTo>
                <a:lnTo>
                  <a:pt x="444427" y="50800"/>
                </a:lnTo>
                <a:lnTo>
                  <a:pt x="446502" y="50800"/>
                </a:lnTo>
                <a:lnTo>
                  <a:pt x="454313" y="38100"/>
                </a:lnTo>
                <a:close/>
              </a:path>
              <a:path w="4145915" h="2197100">
                <a:moveTo>
                  <a:pt x="500026" y="25400"/>
                </a:moveTo>
                <a:lnTo>
                  <a:pt x="466740" y="25400"/>
                </a:lnTo>
                <a:lnTo>
                  <a:pt x="467875" y="38100"/>
                </a:lnTo>
                <a:lnTo>
                  <a:pt x="474592" y="50800"/>
                </a:lnTo>
                <a:lnTo>
                  <a:pt x="488829" y="50800"/>
                </a:lnTo>
                <a:lnTo>
                  <a:pt x="496299" y="38100"/>
                </a:lnTo>
                <a:lnTo>
                  <a:pt x="500026" y="25400"/>
                </a:lnTo>
                <a:close/>
              </a:path>
              <a:path w="4145915" h="2197100">
                <a:moveTo>
                  <a:pt x="547866" y="25400"/>
                </a:moveTo>
                <a:lnTo>
                  <a:pt x="511641" y="25400"/>
                </a:lnTo>
                <a:lnTo>
                  <a:pt x="517707" y="50800"/>
                </a:lnTo>
                <a:lnTo>
                  <a:pt x="537212" y="50800"/>
                </a:lnTo>
                <a:lnTo>
                  <a:pt x="536864" y="38100"/>
                </a:lnTo>
                <a:lnTo>
                  <a:pt x="546468" y="38100"/>
                </a:lnTo>
                <a:lnTo>
                  <a:pt x="547590" y="34309"/>
                </a:lnTo>
                <a:lnTo>
                  <a:pt x="547866" y="25400"/>
                </a:lnTo>
                <a:close/>
              </a:path>
              <a:path w="4145915" h="2197100">
                <a:moveTo>
                  <a:pt x="543755" y="38100"/>
                </a:moveTo>
                <a:lnTo>
                  <a:pt x="536864" y="38100"/>
                </a:lnTo>
                <a:lnTo>
                  <a:pt x="539861" y="50800"/>
                </a:lnTo>
                <a:lnTo>
                  <a:pt x="544398" y="50800"/>
                </a:lnTo>
                <a:lnTo>
                  <a:pt x="546412" y="45062"/>
                </a:lnTo>
                <a:lnTo>
                  <a:pt x="543755" y="38100"/>
                </a:lnTo>
                <a:close/>
              </a:path>
              <a:path w="4145915" h="2197100">
                <a:moveTo>
                  <a:pt x="555249" y="38100"/>
                </a:moveTo>
                <a:lnTo>
                  <a:pt x="548857" y="38100"/>
                </a:lnTo>
                <a:lnTo>
                  <a:pt x="546412" y="45062"/>
                </a:lnTo>
                <a:lnTo>
                  <a:pt x="548601" y="50800"/>
                </a:lnTo>
                <a:lnTo>
                  <a:pt x="555249" y="38100"/>
                </a:lnTo>
                <a:close/>
              </a:path>
              <a:path w="4145915" h="2197100">
                <a:moveTo>
                  <a:pt x="601987" y="38100"/>
                </a:moveTo>
                <a:lnTo>
                  <a:pt x="589083" y="38100"/>
                </a:lnTo>
                <a:lnTo>
                  <a:pt x="594437" y="50800"/>
                </a:lnTo>
                <a:lnTo>
                  <a:pt x="598218" y="50800"/>
                </a:lnTo>
                <a:lnTo>
                  <a:pt x="601987" y="38100"/>
                </a:lnTo>
                <a:close/>
              </a:path>
              <a:path w="4145915" h="2197100">
                <a:moveTo>
                  <a:pt x="649829" y="38100"/>
                </a:moveTo>
                <a:lnTo>
                  <a:pt x="621336" y="38100"/>
                </a:lnTo>
                <a:lnTo>
                  <a:pt x="620826" y="50800"/>
                </a:lnTo>
                <a:lnTo>
                  <a:pt x="633121" y="50800"/>
                </a:lnTo>
                <a:lnTo>
                  <a:pt x="649829" y="38100"/>
                </a:lnTo>
                <a:close/>
              </a:path>
              <a:path w="4145915" h="2197100">
                <a:moveTo>
                  <a:pt x="684576" y="38100"/>
                </a:moveTo>
                <a:lnTo>
                  <a:pt x="656525" y="38100"/>
                </a:lnTo>
                <a:lnTo>
                  <a:pt x="659415" y="50800"/>
                </a:lnTo>
                <a:lnTo>
                  <a:pt x="680613" y="50800"/>
                </a:lnTo>
                <a:lnTo>
                  <a:pt x="684576" y="38100"/>
                </a:lnTo>
                <a:close/>
              </a:path>
              <a:path w="4145915" h="2197100">
                <a:moveTo>
                  <a:pt x="785393" y="25400"/>
                </a:moveTo>
                <a:lnTo>
                  <a:pt x="741648" y="25400"/>
                </a:lnTo>
                <a:lnTo>
                  <a:pt x="739968" y="38100"/>
                </a:lnTo>
                <a:lnTo>
                  <a:pt x="746222" y="38100"/>
                </a:lnTo>
                <a:lnTo>
                  <a:pt x="748440" y="50800"/>
                </a:lnTo>
                <a:lnTo>
                  <a:pt x="764402" y="50800"/>
                </a:lnTo>
                <a:lnTo>
                  <a:pt x="771255" y="38100"/>
                </a:lnTo>
                <a:lnTo>
                  <a:pt x="785393" y="25400"/>
                </a:lnTo>
                <a:close/>
              </a:path>
              <a:path w="4145915" h="2197100">
                <a:moveTo>
                  <a:pt x="810936" y="12700"/>
                </a:moveTo>
                <a:lnTo>
                  <a:pt x="663233" y="12700"/>
                </a:lnTo>
                <a:lnTo>
                  <a:pt x="661551" y="25400"/>
                </a:lnTo>
                <a:lnTo>
                  <a:pt x="791404" y="25400"/>
                </a:lnTo>
                <a:lnTo>
                  <a:pt x="791616" y="38100"/>
                </a:lnTo>
                <a:lnTo>
                  <a:pt x="786918" y="38100"/>
                </a:lnTo>
                <a:lnTo>
                  <a:pt x="794740" y="50800"/>
                </a:lnTo>
                <a:lnTo>
                  <a:pt x="803511" y="38626"/>
                </a:lnTo>
                <a:lnTo>
                  <a:pt x="803305" y="38100"/>
                </a:lnTo>
                <a:lnTo>
                  <a:pt x="805346" y="25400"/>
                </a:lnTo>
                <a:lnTo>
                  <a:pt x="810899" y="12920"/>
                </a:lnTo>
                <a:lnTo>
                  <a:pt x="810936" y="12700"/>
                </a:lnTo>
                <a:close/>
              </a:path>
              <a:path w="4145915" h="2197100">
                <a:moveTo>
                  <a:pt x="849125" y="0"/>
                </a:moveTo>
                <a:lnTo>
                  <a:pt x="816841" y="0"/>
                </a:lnTo>
                <a:lnTo>
                  <a:pt x="810899" y="12920"/>
                </a:lnTo>
                <a:lnTo>
                  <a:pt x="808786" y="25400"/>
                </a:lnTo>
                <a:lnTo>
                  <a:pt x="803890" y="38100"/>
                </a:lnTo>
                <a:lnTo>
                  <a:pt x="803724" y="38330"/>
                </a:lnTo>
                <a:lnTo>
                  <a:pt x="803615" y="38890"/>
                </a:lnTo>
                <a:lnTo>
                  <a:pt x="808294" y="50800"/>
                </a:lnTo>
                <a:lnTo>
                  <a:pt x="825632" y="50800"/>
                </a:lnTo>
                <a:lnTo>
                  <a:pt x="824892" y="38100"/>
                </a:lnTo>
                <a:lnTo>
                  <a:pt x="854165" y="38100"/>
                </a:lnTo>
                <a:lnTo>
                  <a:pt x="858219" y="25400"/>
                </a:lnTo>
                <a:lnTo>
                  <a:pt x="900229" y="25400"/>
                </a:lnTo>
                <a:lnTo>
                  <a:pt x="900619" y="12700"/>
                </a:lnTo>
                <a:lnTo>
                  <a:pt x="844082" y="12700"/>
                </a:lnTo>
                <a:lnTo>
                  <a:pt x="849125" y="0"/>
                </a:lnTo>
                <a:close/>
              </a:path>
              <a:path w="4145915" h="2197100">
                <a:moveTo>
                  <a:pt x="849362" y="38100"/>
                </a:moveTo>
                <a:lnTo>
                  <a:pt x="841453" y="38100"/>
                </a:lnTo>
                <a:lnTo>
                  <a:pt x="837054" y="50800"/>
                </a:lnTo>
                <a:lnTo>
                  <a:pt x="846242" y="50800"/>
                </a:lnTo>
                <a:lnTo>
                  <a:pt x="849362" y="38100"/>
                </a:lnTo>
                <a:close/>
              </a:path>
              <a:path w="4145915" h="2197100">
                <a:moveTo>
                  <a:pt x="894535" y="38100"/>
                </a:moveTo>
                <a:lnTo>
                  <a:pt x="879782" y="38100"/>
                </a:lnTo>
                <a:lnTo>
                  <a:pt x="881780" y="50800"/>
                </a:lnTo>
                <a:lnTo>
                  <a:pt x="886073" y="50800"/>
                </a:lnTo>
                <a:lnTo>
                  <a:pt x="894535" y="38100"/>
                </a:lnTo>
                <a:close/>
              </a:path>
              <a:path w="4145915" h="2197100">
                <a:moveTo>
                  <a:pt x="947135" y="38100"/>
                </a:moveTo>
                <a:lnTo>
                  <a:pt x="909900" y="38100"/>
                </a:lnTo>
                <a:lnTo>
                  <a:pt x="912663" y="50800"/>
                </a:lnTo>
                <a:lnTo>
                  <a:pt x="926889" y="50800"/>
                </a:lnTo>
                <a:lnTo>
                  <a:pt x="947135" y="38100"/>
                </a:lnTo>
                <a:close/>
              </a:path>
              <a:path w="4145915" h="2197100">
                <a:moveTo>
                  <a:pt x="972671" y="38100"/>
                </a:moveTo>
                <a:lnTo>
                  <a:pt x="960447" y="38100"/>
                </a:lnTo>
                <a:lnTo>
                  <a:pt x="962456" y="50800"/>
                </a:lnTo>
                <a:lnTo>
                  <a:pt x="964443" y="50800"/>
                </a:lnTo>
                <a:lnTo>
                  <a:pt x="972671" y="38100"/>
                </a:lnTo>
                <a:close/>
              </a:path>
              <a:path w="4145915" h="2197100">
                <a:moveTo>
                  <a:pt x="1019863" y="25400"/>
                </a:moveTo>
                <a:lnTo>
                  <a:pt x="986425" y="25400"/>
                </a:lnTo>
                <a:lnTo>
                  <a:pt x="987245" y="38100"/>
                </a:lnTo>
                <a:lnTo>
                  <a:pt x="992534" y="50800"/>
                </a:lnTo>
                <a:lnTo>
                  <a:pt x="1006618" y="50800"/>
                </a:lnTo>
                <a:lnTo>
                  <a:pt x="1014404" y="38100"/>
                </a:lnTo>
                <a:lnTo>
                  <a:pt x="1019863" y="25400"/>
                </a:lnTo>
                <a:close/>
              </a:path>
              <a:path w="4145915" h="2197100">
                <a:moveTo>
                  <a:pt x="1067868" y="25400"/>
                </a:moveTo>
                <a:lnTo>
                  <a:pt x="1031477" y="25400"/>
                </a:lnTo>
                <a:lnTo>
                  <a:pt x="1035648" y="50800"/>
                </a:lnTo>
                <a:lnTo>
                  <a:pt x="1055152" y="50800"/>
                </a:lnTo>
                <a:lnTo>
                  <a:pt x="1055209" y="38100"/>
                </a:lnTo>
                <a:lnTo>
                  <a:pt x="1065902" y="38100"/>
                </a:lnTo>
                <a:lnTo>
                  <a:pt x="1067287" y="34797"/>
                </a:lnTo>
                <a:lnTo>
                  <a:pt x="1067868" y="25400"/>
                </a:lnTo>
                <a:close/>
              </a:path>
              <a:path w="4145915" h="2197100">
                <a:moveTo>
                  <a:pt x="1061991" y="38100"/>
                </a:moveTo>
                <a:lnTo>
                  <a:pt x="1055209" y="38100"/>
                </a:lnTo>
                <a:lnTo>
                  <a:pt x="1057650" y="50800"/>
                </a:lnTo>
                <a:lnTo>
                  <a:pt x="1062338" y="50800"/>
                </a:lnTo>
                <a:lnTo>
                  <a:pt x="1064333" y="45321"/>
                </a:lnTo>
                <a:lnTo>
                  <a:pt x="1061991" y="38100"/>
                </a:lnTo>
                <a:close/>
              </a:path>
              <a:path w="4145915" h="2197100">
                <a:moveTo>
                  <a:pt x="1073341" y="38100"/>
                </a:moveTo>
                <a:lnTo>
                  <a:pt x="1066962" y="38100"/>
                </a:lnTo>
                <a:lnTo>
                  <a:pt x="1064333" y="45321"/>
                </a:lnTo>
                <a:lnTo>
                  <a:pt x="1066109" y="50800"/>
                </a:lnTo>
                <a:lnTo>
                  <a:pt x="1073341" y="38100"/>
                </a:lnTo>
                <a:close/>
              </a:path>
              <a:path w="4145915" h="2197100">
                <a:moveTo>
                  <a:pt x="1120080" y="38100"/>
                </a:moveTo>
                <a:lnTo>
                  <a:pt x="1107403" y="38100"/>
                </a:lnTo>
                <a:lnTo>
                  <a:pt x="1112373" y="50800"/>
                </a:lnTo>
                <a:lnTo>
                  <a:pt x="1116239" y="50800"/>
                </a:lnTo>
                <a:lnTo>
                  <a:pt x="1120080" y="38100"/>
                </a:lnTo>
                <a:close/>
              </a:path>
              <a:path w="4145915" h="2197100">
                <a:moveTo>
                  <a:pt x="1168054" y="38100"/>
                </a:moveTo>
                <a:lnTo>
                  <a:pt x="1139799" y="38100"/>
                </a:lnTo>
                <a:lnTo>
                  <a:pt x="1138848" y="50800"/>
                </a:lnTo>
                <a:lnTo>
                  <a:pt x="1151059" y="50800"/>
                </a:lnTo>
                <a:lnTo>
                  <a:pt x="1168054" y="38100"/>
                </a:lnTo>
                <a:close/>
              </a:path>
              <a:path w="4145915" h="2197100">
                <a:moveTo>
                  <a:pt x="1202813" y="38100"/>
                </a:moveTo>
                <a:lnTo>
                  <a:pt x="1175743" y="38100"/>
                </a:lnTo>
                <a:lnTo>
                  <a:pt x="1177353" y="50800"/>
                </a:lnTo>
                <a:lnTo>
                  <a:pt x="1198634" y="50800"/>
                </a:lnTo>
                <a:lnTo>
                  <a:pt x="1202813" y="38100"/>
                </a:lnTo>
                <a:close/>
              </a:path>
              <a:path w="4145915" h="2197100">
                <a:moveTo>
                  <a:pt x="1305723" y="25400"/>
                </a:moveTo>
                <a:lnTo>
                  <a:pt x="1261607" y="25400"/>
                </a:lnTo>
                <a:lnTo>
                  <a:pt x="1259257" y="38100"/>
                </a:lnTo>
                <a:lnTo>
                  <a:pt x="1264758" y="38100"/>
                </a:lnTo>
                <a:lnTo>
                  <a:pt x="1266461" y="50800"/>
                </a:lnTo>
                <a:lnTo>
                  <a:pt x="1282340" y="50800"/>
                </a:lnTo>
                <a:lnTo>
                  <a:pt x="1289946" y="38100"/>
                </a:lnTo>
                <a:lnTo>
                  <a:pt x="1305723" y="25400"/>
                </a:lnTo>
                <a:close/>
              </a:path>
              <a:path w="4145915" h="2197100">
                <a:moveTo>
                  <a:pt x="1332910" y="12700"/>
                </a:moveTo>
                <a:lnTo>
                  <a:pt x="1184916" y="12700"/>
                </a:lnTo>
                <a:lnTo>
                  <a:pt x="1182480" y="25400"/>
                </a:lnTo>
                <a:lnTo>
                  <a:pt x="1311362" y="25400"/>
                </a:lnTo>
                <a:lnTo>
                  <a:pt x="1311205" y="38100"/>
                </a:lnTo>
                <a:lnTo>
                  <a:pt x="1305311" y="38100"/>
                </a:lnTo>
                <a:lnTo>
                  <a:pt x="1312533" y="50800"/>
                </a:lnTo>
                <a:lnTo>
                  <a:pt x="1322015" y="38626"/>
                </a:lnTo>
                <a:lnTo>
                  <a:pt x="1321894" y="38100"/>
                </a:lnTo>
                <a:lnTo>
                  <a:pt x="1325522" y="25400"/>
                </a:lnTo>
                <a:lnTo>
                  <a:pt x="1332910" y="12700"/>
                </a:lnTo>
                <a:close/>
              </a:path>
              <a:path w="4145915" h="2197100">
                <a:moveTo>
                  <a:pt x="1421998" y="12700"/>
                </a:moveTo>
                <a:lnTo>
                  <a:pt x="1333660" y="12700"/>
                </a:lnTo>
                <a:lnTo>
                  <a:pt x="1329571" y="25400"/>
                </a:lnTo>
                <a:lnTo>
                  <a:pt x="1322425" y="38100"/>
                </a:lnTo>
                <a:lnTo>
                  <a:pt x="1322245" y="38330"/>
                </a:lnTo>
                <a:lnTo>
                  <a:pt x="1322160" y="38890"/>
                </a:lnTo>
                <a:lnTo>
                  <a:pt x="1326158" y="50800"/>
                </a:lnTo>
                <a:lnTo>
                  <a:pt x="1343243" y="50800"/>
                </a:lnTo>
                <a:lnTo>
                  <a:pt x="1343781" y="38100"/>
                </a:lnTo>
                <a:lnTo>
                  <a:pt x="1373295" y="38100"/>
                </a:lnTo>
                <a:lnTo>
                  <a:pt x="1378069" y="25400"/>
                </a:lnTo>
                <a:lnTo>
                  <a:pt x="1421392" y="25400"/>
                </a:lnTo>
                <a:lnTo>
                  <a:pt x="1421998" y="12700"/>
                </a:lnTo>
                <a:close/>
              </a:path>
              <a:path w="4145915" h="2197100">
                <a:moveTo>
                  <a:pt x="1368174" y="38100"/>
                </a:moveTo>
                <a:lnTo>
                  <a:pt x="1359874" y="38100"/>
                </a:lnTo>
                <a:lnTo>
                  <a:pt x="1354755" y="50800"/>
                </a:lnTo>
                <a:lnTo>
                  <a:pt x="1364032" y="50800"/>
                </a:lnTo>
                <a:lnTo>
                  <a:pt x="1368174" y="38100"/>
                </a:lnTo>
                <a:close/>
              </a:path>
              <a:path w="4145915" h="2197100">
                <a:moveTo>
                  <a:pt x="1412805" y="38100"/>
                </a:moveTo>
                <a:lnTo>
                  <a:pt x="1398280" y="38100"/>
                </a:lnTo>
                <a:lnTo>
                  <a:pt x="1399734" y="50800"/>
                </a:lnTo>
                <a:lnTo>
                  <a:pt x="1404026" y="50800"/>
                </a:lnTo>
                <a:lnTo>
                  <a:pt x="1412805" y="38100"/>
                </a:lnTo>
                <a:close/>
              </a:path>
              <a:path w="4145915" h="2197100">
                <a:moveTo>
                  <a:pt x="1465366" y="38100"/>
                </a:moveTo>
                <a:lnTo>
                  <a:pt x="1427980" y="38100"/>
                </a:lnTo>
                <a:lnTo>
                  <a:pt x="1430667" y="50800"/>
                </a:lnTo>
                <a:lnTo>
                  <a:pt x="1444754" y="50800"/>
                </a:lnTo>
                <a:lnTo>
                  <a:pt x="1465366" y="38100"/>
                </a:lnTo>
                <a:close/>
              </a:path>
              <a:path w="4145915" h="2197100">
                <a:moveTo>
                  <a:pt x="1491029" y="38100"/>
                </a:moveTo>
                <a:lnTo>
                  <a:pt x="1478551" y="38100"/>
                </a:lnTo>
                <a:lnTo>
                  <a:pt x="1480485" y="50800"/>
                </a:lnTo>
                <a:lnTo>
                  <a:pt x="1482384" y="50800"/>
                </a:lnTo>
                <a:lnTo>
                  <a:pt x="1491029" y="38100"/>
                </a:lnTo>
                <a:close/>
              </a:path>
              <a:path w="4145915" h="2197100">
                <a:moveTo>
                  <a:pt x="1539701" y="25400"/>
                </a:moveTo>
                <a:lnTo>
                  <a:pt x="1506110" y="25400"/>
                </a:lnTo>
                <a:lnTo>
                  <a:pt x="1506614" y="38100"/>
                </a:lnTo>
                <a:lnTo>
                  <a:pt x="1510474" y="50800"/>
                </a:lnTo>
                <a:lnTo>
                  <a:pt x="1524406" y="50800"/>
                </a:lnTo>
                <a:lnTo>
                  <a:pt x="1532510" y="38100"/>
                </a:lnTo>
                <a:lnTo>
                  <a:pt x="1539701" y="25400"/>
                </a:lnTo>
                <a:close/>
              </a:path>
              <a:path w="4145915" h="2197100">
                <a:moveTo>
                  <a:pt x="1585615" y="12700"/>
                </a:moveTo>
                <a:lnTo>
                  <a:pt x="1432212" y="12700"/>
                </a:lnTo>
                <a:lnTo>
                  <a:pt x="1426110" y="25400"/>
                </a:lnTo>
                <a:lnTo>
                  <a:pt x="1551315" y="25400"/>
                </a:lnTo>
                <a:lnTo>
                  <a:pt x="1553589" y="50800"/>
                </a:lnTo>
                <a:lnTo>
                  <a:pt x="1573094" y="50800"/>
                </a:lnTo>
                <a:lnTo>
                  <a:pt x="1573555" y="38100"/>
                </a:lnTo>
                <a:lnTo>
                  <a:pt x="1586692" y="38100"/>
                </a:lnTo>
                <a:lnTo>
                  <a:pt x="1587518" y="29191"/>
                </a:lnTo>
                <a:lnTo>
                  <a:pt x="1586405" y="25400"/>
                </a:lnTo>
                <a:lnTo>
                  <a:pt x="1585615" y="12700"/>
                </a:lnTo>
                <a:close/>
              </a:path>
              <a:path w="4145915" h="2197100">
                <a:moveTo>
                  <a:pt x="1583368" y="38100"/>
                </a:moveTo>
                <a:lnTo>
                  <a:pt x="1573555" y="38100"/>
                </a:lnTo>
                <a:lnTo>
                  <a:pt x="1575440" y="50800"/>
                </a:lnTo>
                <a:lnTo>
                  <a:pt x="1580140" y="50800"/>
                </a:lnTo>
                <a:lnTo>
                  <a:pt x="1583368" y="38100"/>
                </a:lnTo>
                <a:close/>
              </a:path>
              <a:path w="4145915" h="2197100">
                <a:moveTo>
                  <a:pt x="1585066" y="38100"/>
                </a:moveTo>
                <a:lnTo>
                  <a:pt x="1583368" y="38100"/>
                </a:lnTo>
                <a:lnTo>
                  <a:pt x="1580140" y="50800"/>
                </a:lnTo>
                <a:lnTo>
                  <a:pt x="1580280" y="50800"/>
                </a:lnTo>
                <a:lnTo>
                  <a:pt x="1585066" y="38100"/>
                </a:lnTo>
                <a:close/>
              </a:path>
              <a:path w="4145915" h="2197100">
                <a:moveTo>
                  <a:pt x="1596994" y="38100"/>
                </a:moveTo>
                <a:lnTo>
                  <a:pt x="1585066" y="38100"/>
                </a:lnTo>
                <a:lnTo>
                  <a:pt x="1580280" y="50800"/>
                </a:lnTo>
                <a:lnTo>
                  <a:pt x="1589034" y="50800"/>
                </a:lnTo>
                <a:lnTo>
                  <a:pt x="1596994" y="38100"/>
                </a:lnTo>
                <a:close/>
              </a:path>
              <a:path w="4145915" h="2197100">
                <a:moveTo>
                  <a:pt x="1625025" y="38100"/>
                </a:moveTo>
                <a:lnTo>
                  <a:pt x="1615659" y="38100"/>
                </a:lnTo>
                <a:lnTo>
                  <a:pt x="1606351" y="50800"/>
                </a:lnTo>
                <a:lnTo>
                  <a:pt x="1620417" y="50800"/>
                </a:lnTo>
                <a:lnTo>
                  <a:pt x="1625025" y="38100"/>
                </a:lnTo>
                <a:close/>
              </a:path>
              <a:path w="4145915" h="2197100">
                <a:moveTo>
                  <a:pt x="1647704" y="38100"/>
                </a:moveTo>
                <a:lnTo>
                  <a:pt x="1632558" y="38100"/>
                </a:lnTo>
                <a:lnTo>
                  <a:pt x="1643211" y="50800"/>
                </a:lnTo>
                <a:lnTo>
                  <a:pt x="1647704" y="38100"/>
                </a:lnTo>
                <a:close/>
              </a:path>
              <a:path w="4145915" h="2197100">
                <a:moveTo>
                  <a:pt x="1669869" y="38100"/>
                </a:moveTo>
                <a:lnTo>
                  <a:pt x="1664999" y="38100"/>
                </a:lnTo>
                <a:lnTo>
                  <a:pt x="1660936" y="50800"/>
                </a:lnTo>
                <a:lnTo>
                  <a:pt x="1665439" y="50800"/>
                </a:lnTo>
                <a:lnTo>
                  <a:pt x="1669869" y="38100"/>
                </a:lnTo>
                <a:close/>
              </a:path>
              <a:path w="4145915" h="2197100">
                <a:moveTo>
                  <a:pt x="1753076" y="25400"/>
                </a:moveTo>
                <a:lnTo>
                  <a:pt x="1692355" y="25400"/>
                </a:lnTo>
                <a:lnTo>
                  <a:pt x="1686368" y="38890"/>
                </a:lnTo>
                <a:lnTo>
                  <a:pt x="1681043" y="50800"/>
                </a:lnTo>
                <a:lnTo>
                  <a:pt x="1708777" y="50800"/>
                </a:lnTo>
                <a:lnTo>
                  <a:pt x="1710201" y="38100"/>
                </a:lnTo>
                <a:lnTo>
                  <a:pt x="1745049" y="38100"/>
                </a:lnTo>
                <a:lnTo>
                  <a:pt x="1753076" y="25400"/>
                </a:lnTo>
                <a:close/>
              </a:path>
              <a:path w="4145915" h="2197100">
                <a:moveTo>
                  <a:pt x="1778128" y="38100"/>
                </a:moveTo>
                <a:lnTo>
                  <a:pt x="1752492" y="38100"/>
                </a:lnTo>
                <a:lnTo>
                  <a:pt x="1755489" y="50800"/>
                </a:lnTo>
                <a:lnTo>
                  <a:pt x="1768345" y="50800"/>
                </a:lnTo>
                <a:lnTo>
                  <a:pt x="1778128" y="38100"/>
                </a:lnTo>
                <a:close/>
              </a:path>
              <a:path w="4145915" h="2197100">
                <a:moveTo>
                  <a:pt x="1812089" y="38100"/>
                </a:moveTo>
                <a:lnTo>
                  <a:pt x="1797467" y="38100"/>
                </a:lnTo>
                <a:lnTo>
                  <a:pt x="1802366" y="50800"/>
                </a:lnTo>
                <a:lnTo>
                  <a:pt x="1813822" y="50800"/>
                </a:lnTo>
                <a:lnTo>
                  <a:pt x="1812089" y="38100"/>
                </a:lnTo>
                <a:close/>
              </a:path>
              <a:path w="4145915" h="2197100">
                <a:moveTo>
                  <a:pt x="1829694" y="46421"/>
                </a:moveTo>
                <a:lnTo>
                  <a:pt x="1825073" y="50800"/>
                </a:lnTo>
                <a:lnTo>
                  <a:pt x="1828544" y="50800"/>
                </a:lnTo>
                <a:lnTo>
                  <a:pt x="1829694" y="46421"/>
                </a:lnTo>
                <a:close/>
              </a:path>
              <a:path w="4145915" h="2197100">
                <a:moveTo>
                  <a:pt x="1850481" y="38100"/>
                </a:moveTo>
                <a:lnTo>
                  <a:pt x="1839347" y="38100"/>
                </a:lnTo>
                <a:lnTo>
                  <a:pt x="1842368" y="50800"/>
                </a:lnTo>
                <a:lnTo>
                  <a:pt x="1850481" y="38100"/>
                </a:lnTo>
                <a:close/>
              </a:path>
              <a:path w="4145915" h="2197100">
                <a:moveTo>
                  <a:pt x="1897219" y="38100"/>
                </a:moveTo>
                <a:lnTo>
                  <a:pt x="1884884" y="38100"/>
                </a:lnTo>
                <a:lnTo>
                  <a:pt x="1889281" y="50800"/>
                </a:lnTo>
                <a:lnTo>
                  <a:pt x="1893271" y="50800"/>
                </a:lnTo>
                <a:lnTo>
                  <a:pt x="1897219" y="38100"/>
                </a:lnTo>
                <a:close/>
              </a:path>
              <a:path w="4145915" h="2197100">
                <a:moveTo>
                  <a:pt x="1945391" y="38100"/>
                </a:moveTo>
                <a:lnTo>
                  <a:pt x="1917495" y="38100"/>
                </a:lnTo>
                <a:lnTo>
                  <a:pt x="1915880" y="50800"/>
                </a:lnTo>
                <a:lnTo>
                  <a:pt x="1927965" y="50800"/>
                </a:lnTo>
                <a:lnTo>
                  <a:pt x="1945391" y="38100"/>
                </a:lnTo>
                <a:close/>
              </a:path>
              <a:path w="4145915" h="2197100">
                <a:moveTo>
                  <a:pt x="1980167" y="38100"/>
                </a:moveTo>
                <a:lnTo>
                  <a:pt x="1954569" y="38100"/>
                </a:lnTo>
                <a:lnTo>
                  <a:pt x="1954259" y="50800"/>
                </a:lnTo>
                <a:lnTo>
                  <a:pt x="1975666" y="50800"/>
                </a:lnTo>
                <a:lnTo>
                  <a:pt x="1980167" y="38100"/>
                </a:lnTo>
                <a:close/>
              </a:path>
              <a:path w="4145915" h="2197100">
                <a:moveTo>
                  <a:pt x="2086218" y="25400"/>
                </a:moveTo>
                <a:lnTo>
                  <a:pt x="2041546" y="25400"/>
                </a:lnTo>
                <a:lnTo>
                  <a:pt x="2038191" y="38100"/>
                </a:lnTo>
                <a:lnTo>
                  <a:pt x="2042561" y="38100"/>
                </a:lnTo>
                <a:lnTo>
                  <a:pt x="2043493" y="50800"/>
                </a:lnTo>
                <a:lnTo>
                  <a:pt x="2059246" y="50800"/>
                </a:lnTo>
                <a:lnTo>
                  <a:pt x="2067984" y="38100"/>
                </a:lnTo>
                <a:lnTo>
                  <a:pt x="2086218" y="25400"/>
                </a:lnTo>
                <a:close/>
              </a:path>
              <a:path w="4145915" h="2197100">
                <a:moveTo>
                  <a:pt x="2114928" y="0"/>
                </a:moveTo>
                <a:lnTo>
                  <a:pt x="2089918" y="0"/>
                </a:lnTo>
                <a:lnTo>
                  <a:pt x="2082860" y="12700"/>
                </a:lnTo>
                <a:lnTo>
                  <a:pt x="1967439" y="12700"/>
                </a:lnTo>
                <a:lnTo>
                  <a:pt x="1963873" y="25400"/>
                </a:lnTo>
                <a:lnTo>
                  <a:pt x="2091302" y="25400"/>
                </a:lnTo>
                <a:lnTo>
                  <a:pt x="2090587" y="38100"/>
                </a:lnTo>
                <a:lnTo>
                  <a:pt x="2082899" y="38100"/>
                </a:lnTo>
                <a:lnTo>
                  <a:pt x="2089224" y="50800"/>
                </a:lnTo>
                <a:lnTo>
                  <a:pt x="2099773" y="38626"/>
                </a:lnTo>
                <a:lnTo>
                  <a:pt x="2099779" y="38100"/>
                </a:lnTo>
                <a:lnTo>
                  <a:pt x="2105788" y="25400"/>
                </a:lnTo>
                <a:lnTo>
                  <a:pt x="2115780" y="12700"/>
                </a:lnTo>
                <a:lnTo>
                  <a:pt x="2116279" y="11978"/>
                </a:lnTo>
                <a:lnTo>
                  <a:pt x="2114928" y="0"/>
                </a:lnTo>
                <a:close/>
              </a:path>
              <a:path w="4145915" h="2197100">
                <a:moveTo>
                  <a:pt x="2204068" y="12700"/>
                </a:moveTo>
                <a:lnTo>
                  <a:pt x="2117744" y="12700"/>
                </a:lnTo>
                <a:lnTo>
                  <a:pt x="2110748" y="25400"/>
                </a:lnTo>
                <a:lnTo>
                  <a:pt x="2100029" y="38330"/>
                </a:lnTo>
                <a:lnTo>
                  <a:pt x="2099977" y="38890"/>
                </a:lnTo>
                <a:lnTo>
                  <a:pt x="2102954" y="50800"/>
                </a:lnTo>
                <a:lnTo>
                  <a:pt x="2119661" y="50800"/>
                </a:lnTo>
                <a:lnTo>
                  <a:pt x="2122115" y="38100"/>
                </a:lnTo>
                <a:lnTo>
                  <a:pt x="2151988" y="38100"/>
                </a:lnTo>
                <a:lnTo>
                  <a:pt x="2157843" y="25400"/>
                </a:lnTo>
                <a:lnTo>
                  <a:pt x="2203138" y="25400"/>
                </a:lnTo>
                <a:lnTo>
                  <a:pt x="2204068" y="12700"/>
                </a:lnTo>
                <a:close/>
              </a:path>
              <a:path w="4145915" h="2197100">
                <a:moveTo>
                  <a:pt x="2146393" y="38100"/>
                </a:moveTo>
                <a:lnTo>
                  <a:pt x="2137506" y="38100"/>
                </a:lnTo>
                <a:lnTo>
                  <a:pt x="2131306" y="50800"/>
                </a:lnTo>
                <a:lnTo>
                  <a:pt x="2140715" y="50800"/>
                </a:lnTo>
                <a:lnTo>
                  <a:pt x="2146393" y="38100"/>
                </a:lnTo>
                <a:close/>
              </a:path>
              <a:path w="4145915" h="2197100">
                <a:moveTo>
                  <a:pt x="2190208" y="38100"/>
                </a:moveTo>
                <a:lnTo>
                  <a:pt x="2176025" y="38100"/>
                </a:lnTo>
                <a:lnTo>
                  <a:pt x="2176664" y="50800"/>
                </a:lnTo>
                <a:lnTo>
                  <a:pt x="2180957" y="50800"/>
                </a:lnTo>
                <a:lnTo>
                  <a:pt x="2190208" y="38100"/>
                </a:lnTo>
                <a:close/>
              </a:path>
              <a:path w="4145915" h="2197100">
                <a:moveTo>
                  <a:pt x="2231577" y="38100"/>
                </a:moveTo>
                <a:lnTo>
                  <a:pt x="2205099" y="38100"/>
                </a:lnTo>
                <a:lnTo>
                  <a:pt x="2207674" y="50800"/>
                </a:lnTo>
                <a:lnTo>
                  <a:pt x="2222984" y="50800"/>
                </a:lnTo>
                <a:lnTo>
                  <a:pt x="2231577" y="38100"/>
                </a:lnTo>
                <a:close/>
              </a:path>
              <a:path w="4145915" h="2197100">
                <a:moveTo>
                  <a:pt x="2268565" y="38100"/>
                </a:moveTo>
                <a:lnTo>
                  <a:pt x="2255709" y="38100"/>
                </a:lnTo>
                <a:lnTo>
                  <a:pt x="2257530" y="50800"/>
                </a:lnTo>
                <a:lnTo>
                  <a:pt x="2259295" y="50800"/>
                </a:lnTo>
                <a:lnTo>
                  <a:pt x="2268565" y="38100"/>
                </a:lnTo>
                <a:close/>
              </a:path>
              <a:path w="4145915" h="2197100">
                <a:moveTo>
                  <a:pt x="2319456" y="25400"/>
                </a:moveTo>
                <a:lnTo>
                  <a:pt x="2285639" y="25400"/>
                </a:lnTo>
                <a:lnTo>
                  <a:pt x="2285649" y="29863"/>
                </a:lnTo>
                <a:lnTo>
                  <a:pt x="2285775" y="38890"/>
                </a:lnTo>
                <a:lnTo>
                  <a:pt x="2287385" y="50800"/>
                </a:lnTo>
                <a:lnTo>
                  <a:pt x="2301090" y="50800"/>
                </a:lnTo>
                <a:lnTo>
                  <a:pt x="2309667" y="38100"/>
                </a:lnTo>
                <a:lnTo>
                  <a:pt x="2319456" y="25400"/>
                </a:lnTo>
                <a:close/>
              </a:path>
              <a:path w="4145915" h="2197100">
                <a:moveTo>
                  <a:pt x="2367871" y="25400"/>
                </a:moveTo>
                <a:lnTo>
                  <a:pt x="2331071" y="25400"/>
                </a:lnTo>
                <a:lnTo>
                  <a:pt x="2330500" y="50800"/>
                </a:lnTo>
                <a:lnTo>
                  <a:pt x="2350004" y="50800"/>
                </a:lnTo>
                <a:lnTo>
                  <a:pt x="2351073" y="38100"/>
                </a:lnTo>
                <a:lnTo>
                  <a:pt x="2364483" y="38100"/>
                </a:lnTo>
                <a:lnTo>
                  <a:pt x="2366489" y="35343"/>
                </a:lnTo>
                <a:lnTo>
                  <a:pt x="2367871" y="25400"/>
                </a:lnTo>
                <a:close/>
              </a:path>
              <a:path w="4145915" h="2197100">
                <a:moveTo>
                  <a:pt x="2357583" y="38100"/>
                </a:moveTo>
                <a:lnTo>
                  <a:pt x="2351073" y="38100"/>
                </a:lnTo>
                <a:lnTo>
                  <a:pt x="2352122" y="50800"/>
                </a:lnTo>
                <a:lnTo>
                  <a:pt x="2357191" y="50800"/>
                </a:lnTo>
                <a:lnTo>
                  <a:pt x="2359035" y="46145"/>
                </a:lnTo>
                <a:lnTo>
                  <a:pt x="2357583" y="38100"/>
                </a:lnTo>
                <a:close/>
              </a:path>
              <a:path w="4145915" h="2197100">
                <a:moveTo>
                  <a:pt x="2368575" y="38100"/>
                </a:moveTo>
                <a:lnTo>
                  <a:pt x="2362224" y="38100"/>
                </a:lnTo>
                <a:lnTo>
                  <a:pt x="2359035" y="46145"/>
                </a:lnTo>
                <a:lnTo>
                  <a:pt x="2359875" y="50800"/>
                </a:lnTo>
                <a:lnTo>
                  <a:pt x="2368575" y="38100"/>
                </a:lnTo>
                <a:close/>
              </a:path>
              <a:path w="4145915" h="2197100">
                <a:moveTo>
                  <a:pt x="2415312" y="38100"/>
                </a:moveTo>
                <a:lnTo>
                  <a:pt x="2403204" y="38100"/>
                </a:lnTo>
                <a:lnTo>
                  <a:pt x="2407217" y="50800"/>
                </a:lnTo>
                <a:lnTo>
                  <a:pt x="2411293" y="50800"/>
                </a:lnTo>
                <a:lnTo>
                  <a:pt x="2415312" y="38100"/>
                </a:lnTo>
                <a:close/>
              </a:path>
              <a:path w="4145915" h="2197100">
                <a:moveTo>
                  <a:pt x="2463615" y="38100"/>
                </a:moveTo>
                <a:lnTo>
                  <a:pt x="2435959" y="38100"/>
                </a:lnTo>
                <a:lnTo>
                  <a:pt x="2433901" y="50800"/>
                </a:lnTo>
                <a:lnTo>
                  <a:pt x="2445903" y="50800"/>
                </a:lnTo>
                <a:lnTo>
                  <a:pt x="2463615" y="38100"/>
                </a:lnTo>
                <a:close/>
              </a:path>
              <a:path w="4145915" h="2197100">
                <a:moveTo>
                  <a:pt x="2498404" y="38100"/>
                </a:moveTo>
                <a:lnTo>
                  <a:pt x="2473786" y="38100"/>
                </a:lnTo>
                <a:lnTo>
                  <a:pt x="2472197" y="50800"/>
                </a:lnTo>
                <a:lnTo>
                  <a:pt x="2493688" y="50800"/>
                </a:lnTo>
                <a:lnTo>
                  <a:pt x="2498404" y="38100"/>
                </a:lnTo>
                <a:close/>
              </a:path>
              <a:path w="4145915" h="2197100">
                <a:moveTo>
                  <a:pt x="2606549" y="25400"/>
                </a:moveTo>
                <a:lnTo>
                  <a:pt x="2561506" y="25400"/>
                </a:lnTo>
                <a:lnTo>
                  <a:pt x="2557480" y="38100"/>
                </a:lnTo>
                <a:lnTo>
                  <a:pt x="2561097" y="38100"/>
                </a:lnTo>
                <a:lnTo>
                  <a:pt x="2561515" y="50800"/>
                </a:lnTo>
                <a:lnTo>
                  <a:pt x="2577184" y="50800"/>
                </a:lnTo>
                <a:lnTo>
                  <a:pt x="2586675" y="38100"/>
                </a:lnTo>
                <a:lnTo>
                  <a:pt x="2606549" y="25400"/>
                </a:lnTo>
                <a:close/>
              </a:path>
              <a:path w="4145915" h="2197100">
                <a:moveTo>
                  <a:pt x="2637807" y="0"/>
                </a:moveTo>
                <a:lnTo>
                  <a:pt x="2613621" y="0"/>
                </a:lnTo>
                <a:lnTo>
                  <a:pt x="2604387" y="12700"/>
                </a:lnTo>
                <a:lnTo>
                  <a:pt x="2489121" y="12700"/>
                </a:lnTo>
                <a:lnTo>
                  <a:pt x="2484800" y="25400"/>
                </a:lnTo>
                <a:lnTo>
                  <a:pt x="2611260" y="25400"/>
                </a:lnTo>
                <a:lnTo>
                  <a:pt x="2610176" y="38100"/>
                </a:lnTo>
                <a:lnTo>
                  <a:pt x="2601291" y="38100"/>
                </a:lnTo>
                <a:lnTo>
                  <a:pt x="2607019" y="50800"/>
                </a:lnTo>
                <a:lnTo>
                  <a:pt x="2618392" y="38502"/>
                </a:lnTo>
                <a:lnTo>
                  <a:pt x="2618369" y="38100"/>
                </a:lnTo>
                <a:lnTo>
                  <a:pt x="2625964" y="25400"/>
                </a:lnTo>
                <a:lnTo>
                  <a:pt x="2637693" y="12700"/>
                </a:lnTo>
                <a:lnTo>
                  <a:pt x="2638989" y="11045"/>
                </a:lnTo>
                <a:lnTo>
                  <a:pt x="2637807" y="0"/>
                </a:lnTo>
                <a:close/>
              </a:path>
              <a:path w="4145915" h="2197100">
                <a:moveTo>
                  <a:pt x="2725447" y="12700"/>
                </a:moveTo>
                <a:lnTo>
                  <a:pt x="2640467" y="12700"/>
                </a:lnTo>
                <a:lnTo>
                  <a:pt x="2631533" y="25400"/>
                </a:lnTo>
                <a:lnTo>
                  <a:pt x="2618765" y="38100"/>
                </a:lnTo>
                <a:lnTo>
                  <a:pt x="2618551" y="38330"/>
                </a:lnTo>
                <a:lnTo>
                  <a:pt x="2618522" y="38890"/>
                </a:lnTo>
                <a:lnTo>
                  <a:pt x="2620820" y="50800"/>
                </a:lnTo>
                <a:lnTo>
                  <a:pt x="2637273" y="50800"/>
                </a:lnTo>
                <a:lnTo>
                  <a:pt x="2641004" y="38100"/>
                </a:lnTo>
                <a:lnTo>
                  <a:pt x="2671117" y="38100"/>
                </a:lnTo>
                <a:lnTo>
                  <a:pt x="2677693" y="25400"/>
                </a:lnTo>
                <a:lnTo>
                  <a:pt x="2724301" y="25400"/>
                </a:lnTo>
                <a:lnTo>
                  <a:pt x="2725447" y="12700"/>
                </a:lnTo>
                <a:close/>
              </a:path>
              <a:path w="4145915" h="2197100">
                <a:moveTo>
                  <a:pt x="2665206" y="38100"/>
                </a:moveTo>
                <a:lnTo>
                  <a:pt x="2655926" y="38100"/>
                </a:lnTo>
                <a:lnTo>
                  <a:pt x="2649006" y="50800"/>
                </a:lnTo>
                <a:lnTo>
                  <a:pt x="2658504" y="50800"/>
                </a:lnTo>
                <a:lnTo>
                  <a:pt x="2665206" y="38100"/>
                </a:lnTo>
                <a:close/>
              </a:path>
              <a:path w="4145915" h="2197100">
                <a:moveTo>
                  <a:pt x="2708478" y="38100"/>
                </a:moveTo>
                <a:lnTo>
                  <a:pt x="2694522" y="38100"/>
                </a:lnTo>
                <a:lnTo>
                  <a:pt x="2694617" y="50800"/>
                </a:lnTo>
                <a:lnTo>
                  <a:pt x="2698910" y="50800"/>
                </a:lnTo>
                <a:lnTo>
                  <a:pt x="2708478" y="38100"/>
                </a:lnTo>
                <a:close/>
              </a:path>
              <a:path w="4145915" h="2197100">
                <a:moveTo>
                  <a:pt x="2749613" y="38100"/>
                </a:moveTo>
                <a:lnTo>
                  <a:pt x="2723179" y="38100"/>
                </a:lnTo>
                <a:lnTo>
                  <a:pt x="2725677" y="50800"/>
                </a:lnTo>
                <a:lnTo>
                  <a:pt x="2740864" y="50800"/>
                </a:lnTo>
                <a:lnTo>
                  <a:pt x="2749613" y="38100"/>
                </a:lnTo>
                <a:close/>
              </a:path>
              <a:path w="4145915" h="2197100">
                <a:moveTo>
                  <a:pt x="2786923" y="38100"/>
                </a:moveTo>
                <a:lnTo>
                  <a:pt x="2773814" y="38100"/>
                </a:lnTo>
                <a:lnTo>
                  <a:pt x="2775559" y="50800"/>
                </a:lnTo>
                <a:lnTo>
                  <a:pt x="2777235" y="50800"/>
                </a:lnTo>
                <a:lnTo>
                  <a:pt x="2786923" y="38100"/>
                </a:lnTo>
                <a:close/>
              </a:path>
              <a:path w="4145915" h="2197100">
                <a:moveTo>
                  <a:pt x="2839293" y="25400"/>
                </a:moveTo>
                <a:lnTo>
                  <a:pt x="2805516" y="25400"/>
                </a:lnTo>
                <a:lnTo>
                  <a:pt x="2805316" y="25773"/>
                </a:lnTo>
                <a:lnTo>
                  <a:pt x="2805238" y="29191"/>
                </a:lnTo>
                <a:lnTo>
                  <a:pt x="2805156" y="43342"/>
                </a:lnTo>
                <a:lnTo>
                  <a:pt x="2805325" y="50800"/>
                </a:lnTo>
                <a:lnTo>
                  <a:pt x="2818879" y="50800"/>
                </a:lnTo>
                <a:lnTo>
                  <a:pt x="2827771" y="38100"/>
                </a:lnTo>
                <a:lnTo>
                  <a:pt x="2839293" y="25400"/>
                </a:lnTo>
                <a:close/>
              </a:path>
              <a:path w="4145915" h="2197100">
                <a:moveTo>
                  <a:pt x="2887873" y="25400"/>
                </a:moveTo>
                <a:lnTo>
                  <a:pt x="2850907" y="25400"/>
                </a:lnTo>
                <a:lnTo>
                  <a:pt x="2848441" y="50800"/>
                </a:lnTo>
                <a:lnTo>
                  <a:pt x="2867945" y="50800"/>
                </a:lnTo>
                <a:lnTo>
                  <a:pt x="2869417" y="38100"/>
                </a:lnTo>
                <a:lnTo>
                  <a:pt x="2883902" y="38100"/>
                </a:lnTo>
                <a:lnTo>
                  <a:pt x="2887114" y="29863"/>
                </a:lnTo>
                <a:lnTo>
                  <a:pt x="2887873" y="25400"/>
                </a:lnTo>
                <a:close/>
              </a:path>
              <a:path w="4145915" h="2197100">
                <a:moveTo>
                  <a:pt x="2875819" y="38100"/>
                </a:moveTo>
                <a:lnTo>
                  <a:pt x="2869417" y="38100"/>
                </a:lnTo>
                <a:lnTo>
                  <a:pt x="2869911" y="50800"/>
                </a:lnTo>
                <a:lnTo>
                  <a:pt x="2875131" y="50800"/>
                </a:lnTo>
                <a:lnTo>
                  <a:pt x="2876862" y="46570"/>
                </a:lnTo>
                <a:lnTo>
                  <a:pt x="2875819" y="38100"/>
                </a:lnTo>
                <a:close/>
              </a:path>
              <a:path w="4145915" h="2197100">
                <a:moveTo>
                  <a:pt x="2886668" y="38100"/>
                </a:moveTo>
                <a:lnTo>
                  <a:pt x="2880329" y="38100"/>
                </a:lnTo>
                <a:lnTo>
                  <a:pt x="2876862" y="46570"/>
                </a:lnTo>
                <a:lnTo>
                  <a:pt x="2877383" y="50800"/>
                </a:lnTo>
                <a:lnTo>
                  <a:pt x="2886668" y="38100"/>
                </a:lnTo>
                <a:close/>
              </a:path>
              <a:path w="4145915" h="2197100">
                <a:moveTo>
                  <a:pt x="2933405" y="38100"/>
                </a:moveTo>
                <a:lnTo>
                  <a:pt x="2921524" y="38100"/>
                </a:lnTo>
                <a:lnTo>
                  <a:pt x="2925155" y="50800"/>
                </a:lnTo>
                <a:lnTo>
                  <a:pt x="2929313" y="50800"/>
                </a:lnTo>
                <a:lnTo>
                  <a:pt x="2933405" y="38100"/>
                </a:lnTo>
                <a:close/>
              </a:path>
              <a:path w="4145915" h="2197100">
                <a:moveTo>
                  <a:pt x="2981840" y="38100"/>
                </a:moveTo>
                <a:lnTo>
                  <a:pt x="2954422" y="38100"/>
                </a:lnTo>
                <a:lnTo>
                  <a:pt x="2951923" y="50800"/>
                </a:lnTo>
                <a:lnTo>
                  <a:pt x="2963839" y="50800"/>
                </a:lnTo>
                <a:lnTo>
                  <a:pt x="2981840" y="38100"/>
                </a:lnTo>
                <a:close/>
              </a:path>
              <a:path w="4145915" h="2197100">
                <a:moveTo>
                  <a:pt x="3016641" y="38100"/>
                </a:moveTo>
                <a:lnTo>
                  <a:pt x="2993003" y="38100"/>
                </a:lnTo>
                <a:lnTo>
                  <a:pt x="2990133" y="50800"/>
                </a:lnTo>
                <a:lnTo>
                  <a:pt x="3011708" y="50800"/>
                </a:lnTo>
                <a:lnTo>
                  <a:pt x="3016641" y="38100"/>
                </a:lnTo>
                <a:close/>
              </a:path>
              <a:path w="4145915" h="2197100">
                <a:moveTo>
                  <a:pt x="3126879" y="25400"/>
                </a:moveTo>
                <a:lnTo>
                  <a:pt x="3081465" y="25400"/>
                </a:lnTo>
                <a:lnTo>
                  <a:pt x="3076770" y="38100"/>
                </a:lnTo>
                <a:lnTo>
                  <a:pt x="3079633" y="38100"/>
                </a:lnTo>
                <a:lnTo>
                  <a:pt x="3079536" y="50800"/>
                </a:lnTo>
                <a:lnTo>
                  <a:pt x="3095122" y="50800"/>
                </a:lnTo>
                <a:lnTo>
                  <a:pt x="3105365" y="38100"/>
                </a:lnTo>
                <a:lnTo>
                  <a:pt x="3126879" y="25400"/>
                </a:lnTo>
                <a:close/>
              </a:path>
              <a:path w="4145915" h="2197100">
                <a:moveTo>
                  <a:pt x="3160685" y="0"/>
                </a:moveTo>
                <a:lnTo>
                  <a:pt x="3137326" y="0"/>
                </a:lnTo>
                <a:lnTo>
                  <a:pt x="3125914" y="12700"/>
                </a:lnTo>
                <a:lnTo>
                  <a:pt x="3010802" y="12700"/>
                </a:lnTo>
                <a:lnTo>
                  <a:pt x="3005729" y="25400"/>
                </a:lnTo>
                <a:lnTo>
                  <a:pt x="3131220" y="25400"/>
                </a:lnTo>
                <a:lnTo>
                  <a:pt x="3129765" y="38100"/>
                </a:lnTo>
                <a:lnTo>
                  <a:pt x="3119683" y="38100"/>
                </a:lnTo>
                <a:lnTo>
                  <a:pt x="3124812" y="50800"/>
                </a:lnTo>
                <a:lnTo>
                  <a:pt x="3136905" y="38502"/>
                </a:lnTo>
                <a:lnTo>
                  <a:pt x="3136960" y="38100"/>
                </a:lnTo>
                <a:lnTo>
                  <a:pt x="3146142" y="25400"/>
                </a:lnTo>
                <a:lnTo>
                  <a:pt x="3159606" y="12700"/>
                </a:lnTo>
                <a:lnTo>
                  <a:pt x="3161728" y="10278"/>
                </a:lnTo>
                <a:lnTo>
                  <a:pt x="3160685" y="0"/>
                </a:lnTo>
                <a:close/>
              </a:path>
              <a:path w="4145915" h="2197100">
                <a:moveTo>
                  <a:pt x="3246827" y="12700"/>
                </a:moveTo>
                <a:lnTo>
                  <a:pt x="3163190" y="12700"/>
                </a:lnTo>
                <a:lnTo>
                  <a:pt x="3152317" y="25400"/>
                </a:lnTo>
                <a:lnTo>
                  <a:pt x="3137301" y="38100"/>
                </a:lnTo>
                <a:lnTo>
                  <a:pt x="3137074" y="38330"/>
                </a:lnTo>
                <a:lnTo>
                  <a:pt x="3137067" y="38890"/>
                </a:lnTo>
                <a:lnTo>
                  <a:pt x="3138685" y="50800"/>
                </a:lnTo>
                <a:lnTo>
                  <a:pt x="3154885" y="50800"/>
                </a:lnTo>
                <a:lnTo>
                  <a:pt x="3159893" y="38100"/>
                </a:lnTo>
                <a:lnTo>
                  <a:pt x="3190246" y="38100"/>
                </a:lnTo>
                <a:lnTo>
                  <a:pt x="3197542" y="25400"/>
                </a:lnTo>
                <a:lnTo>
                  <a:pt x="3245464" y="25400"/>
                </a:lnTo>
                <a:lnTo>
                  <a:pt x="3246827" y="12700"/>
                </a:lnTo>
                <a:close/>
              </a:path>
              <a:path w="4145915" h="2197100">
                <a:moveTo>
                  <a:pt x="3184019" y="38100"/>
                </a:moveTo>
                <a:lnTo>
                  <a:pt x="3174348" y="38100"/>
                </a:lnTo>
                <a:lnTo>
                  <a:pt x="3166706" y="50800"/>
                </a:lnTo>
                <a:lnTo>
                  <a:pt x="3176294" y="50800"/>
                </a:lnTo>
                <a:lnTo>
                  <a:pt x="3184019" y="38100"/>
                </a:lnTo>
                <a:close/>
              </a:path>
              <a:path w="4145915" h="2197100">
                <a:moveTo>
                  <a:pt x="3226748" y="38100"/>
                </a:moveTo>
                <a:lnTo>
                  <a:pt x="3213018" y="38100"/>
                </a:lnTo>
                <a:lnTo>
                  <a:pt x="3212570" y="50800"/>
                </a:lnTo>
                <a:lnTo>
                  <a:pt x="3216863" y="50800"/>
                </a:lnTo>
                <a:lnTo>
                  <a:pt x="3226748" y="38100"/>
                </a:lnTo>
                <a:close/>
              </a:path>
              <a:path w="4145915" h="2197100">
                <a:moveTo>
                  <a:pt x="3267648" y="38100"/>
                </a:moveTo>
                <a:lnTo>
                  <a:pt x="3241259" y="38100"/>
                </a:lnTo>
                <a:lnTo>
                  <a:pt x="3243681" y="50800"/>
                </a:lnTo>
                <a:lnTo>
                  <a:pt x="3258743" y="50800"/>
                </a:lnTo>
                <a:lnTo>
                  <a:pt x="3267648" y="38100"/>
                </a:lnTo>
                <a:close/>
              </a:path>
              <a:path w="4145915" h="2197100">
                <a:moveTo>
                  <a:pt x="3305281" y="38100"/>
                </a:moveTo>
                <a:lnTo>
                  <a:pt x="3291920" y="38100"/>
                </a:lnTo>
                <a:lnTo>
                  <a:pt x="3293588" y="50800"/>
                </a:lnTo>
                <a:lnTo>
                  <a:pt x="3295176" y="50800"/>
                </a:lnTo>
                <a:lnTo>
                  <a:pt x="3305281" y="38100"/>
                </a:lnTo>
                <a:close/>
              </a:path>
              <a:path w="4145915" h="2197100">
                <a:moveTo>
                  <a:pt x="3359130" y="25400"/>
                </a:moveTo>
                <a:lnTo>
                  <a:pt x="3325517" y="25400"/>
                </a:lnTo>
                <a:lnTo>
                  <a:pt x="3324969" y="26255"/>
                </a:lnTo>
                <a:lnTo>
                  <a:pt x="3324407" y="38100"/>
                </a:lnTo>
                <a:lnTo>
                  <a:pt x="3323266" y="50800"/>
                </a:lnTo>
                <a:lnTo>
                  <a:pt x="3336668" y="50800"/>
                </a:lnTo>
                <a:lnTo>
                  <a:pt x="3345877" y="38100"/>
                </a:lnTo>
                <a:lnTo>
                  <a:pt x="3359130" y="25400"/>
                </a:lnTo>
                <a:close/>
              </a:path>
              <a:path w="4145915" h="2197100">
                <a:moveTo>
                  <a:pt x="3407874" y="25400"/>
                </a:moveTo>
                <a:lnTo>
                  <a:pt x="3370745" y="25400"/>
                </a:lnTo>
                <a:lnTo>
                  <a:pt x="3366381" y="50800"/>
                </a:lnTo>
                <a:lnTo>
                  <a:pt x="3385886" y="50800"/>
                </a:lnTo>
                <a:lnTo>
                  <a:pt x="3387763" y="38100"/>
                </a:lnTo>
                <a:lnTo>
                  <a:pt x="3405325" y="38100"/>
                </a:lnTo>
                <a:lnTo>
                  <a:pt x="3407874" y="25400"/>
                </a:lnTo>
                <a:close/>
              </a:path>
              <a:path w="4145915" h="2197100">
                <a:moveTo>
                  <a:pt x="3398075" y="38100"/>
                </a:moveTo>
                <a:lnTo>
                  <a:pt x="3387763" y="38100"/>
                </a:lnTo>
                <a:lnTo>
                  <a:pt x="3387700" y="50800"/>
                </a:lnTo>
                <a:lnTo>
                  <a:pt x="3393071" y="50800"/>
                </a:lnTo>
                <a:lnTo>
                  <a:pt x="3393307" y="50242"/>
                </a:lnTo>
                <a:lnTo>
                  <a:pt x="3398075" y="38100"/>
                </a:lnTo>
                <a:close/>
              </a:path>
              <a:path w="4145915" h="2197100">
                <a:moveTo>
                  <a:pt x="3410990" y="38100"/>
                </a:moveTo>
                <a:lnTo>
                  <a:pt x="3398434" y="38100"/>
                </a:lnTo>
                <a:lnTo>
                  <a:pt x="3393307" y="50242"/>
                </a:lnTo>
                <a:lnTo>
                  <a:pt x="3393088" y="50800"/>
                </a:lnTo>
                <a:lnTo>
                  <a:pt x="3402109" y="50800"/>
                </a:lnTo>
                <a:lnTo>
                  <a:pt x="3410990" y="38100"/>
                </a:lnTo>
                <a:close/>
              </a:path>
              <a:path w="4145915" h="2197100">
                <a:moveTo>
                  <a:pt x="3437163" y="38100"/>
                </a:moveTo>
                <a:lnTo>
                  <a:pt x="3431874" y="38100"/>
                </a:lnTo>
                <a:lnTo>
                  <a:pt x="3419133" y="50800"/>
                </a:lnTo>
                <a:lnTo>
                  <a:pt x="3431355" y="50800"/>
                </a:lnTo>
                <a:lnTo>
                  <a:pt x="3437163" y="38100"/>
                </a:lnTo>
                <a:close/>
              </a:path>
              <a:path w="4145915" h="2197100">
                <a:moveTo>
                  <a:pt x="3461238" y="38100"/>
                </a:moveTo>
                <a:lnTo>
                  <a:pt x="3445925" y="38100"/>
                </a:lnTo>
                <a:lnTo>
                  <a:pt x="3455991" y="50800"/>
                </a:lnTo>
                <a:lnTo>
                  <a:pt x="3461238" y="38100"/>
                </a:lnTo>
                <a:close/>
              </a:path>
              <a:path w="4145915" h="2197100">
                <a:moveTo>
                  <a:pt x="3482694" y="38890"/>
                </a:moveTo>
                <a:lnTo>
                  <a:pt x="3473466" y="50800"/>
                </a:lnTo>
                <a:lnTo>
                  <a:pt x="3478305" y="50800"/>
                </a:lnTo>
                <a:lnTo>
                  <a:pt x="3482694" y="38890"/>
                </a:lnTo>
                <a:close/>
              </a:path>
              <a:path w="4145915" h="2197100">
                <a:moveTo>
                  <a:pt x="3527880" y="38100"/>
                </a:moveTo>
                <a:lnTo>
                  <a:pt x="3497664" y="38100"/>
                </a:lnTo>
                <a:lnTo>
                  <a:pt x="3497511" y="50800"/>
                </a:lnTo>
                <a:lnTo>
                  <a:pt x="3521725" y="50800"/>
                </a:lnTo>
                <a:lnTo>
                  <a:pt x="3527880" y="38100"/>
                </a:lnTo>
                <a:close/>
              </a:path>
              <a:path w="4145915" h="2197100">
                <a:moveTo>
                  <a:pt x="3591788" y="38100"/>
                </a:moveTo>
                <a:lnTo>
                  <a:pt x="3565817" y="38100"/>
                </a:lnTo>
                <a:lnTo>
                  <a:pt x="3568107" y="50800"/>
                </a:lnTo>
                <a:lnTo>
                  <a:pt x="3581182" y="50800"/>
                </a:lnTo>
                <a:lnTo>
                  <a:pt x="3591788" y="38100"/>
                </a:lnTo>
                <a:close/>
              </a:path>
              <a:path w="4145915" h="2197100">
                <a:moveTo>
                  <a:pt x="3626377" y="38100"/>
                </a:moveTo>
                <a:lnTo>
                  <a:pt x="3610876" y="38100"/>
                </a:lnTo>
                <a:lnTo>
                  <a:pt x="3615314" y="50800"/>
                </a:lnTo>
                <a:lnTo>
                  <a:pt x="3626478" y="50800"/>
                </a:lnTo>
                <a:lnTo>
                  <a:pt x="3626377" y="38100"/>
                </a:lnTo>
                <a:close/>
              </a:path>
              <a:path w="4145915" h="2197100">
                <a:moveTo>
                  <a:pt x="3651242" y="38100"/>
                </a:moveTo>
                <a:lnTo>
                  <a:pt x="3646756" y="38100"/>
                </a:lnTo>
                <a:lnTo>
                  <a:pt x="3641410" y="50800"/>
                </a:lnTo>
                <a:lnTo>
                  <a:pt x="3645132" y="50800"/>
                </a:lnTo>
                <a:lnTo>
                  <a:pt x="3651242" y="38100"/>
                </a:lnTo>
                <a:close/>
              </a:path>
              <a:path w="4145915" h="2197100">
                <a:moveTo>
                  <a:pt x="3663807" y="38100"/>
                </a:moveTo>
                <a:lnTo>
                  <a:pt x="3653175" y="38100"/>
                </a:lnTo>
                <a:lnTo>
                  <a:pt x="3653642" y="50800"/>
                </a:lnTo>
                <a:lnTo>
                  <a:pt x="3663807" y="38100"/>
                </a:lnTo>
                <a:close/>
              </a:path>
              <a:path w="4145915" h="2197100">
                <a:moveTo>
                  <a:pt x="3710545" y="38100"/>
                </a:moveTo>
                <a:lnTo>
                  <a:pt x="3699005" y="38100"/>
                </a:lnTo>
                <a:lnTo>
                  <a:pt x="3702061" y="50800"/>
                </a:lnTo>
                <a:lnTo>
                  <a:pt x="3706345" y="50800"/>
                </a:lnTo>
                <a:lnTo>
                  <a:pt x="3710545" y="38100"/>
                </a:lnTo>
                <a:close/>
              </a:path>
              <a:path w="4145915" h="2197100">
                <a:moveTo>
                  <a:pt x="3759177" y="38100"/>
                </a:moveTo>
                <a:lnTo>
                  <a:pt x="3732118" y="38100"/>
                </a:lnTo>
                <a:lnTo>
                  <a:pt x="3728954" y="50800"/>
                </a:lnTo>
                <a:lnTo>
                  <a:pt x="3740746" y="50800"/>
                </a:lnTo>
                <a:lnTo>
                  <a:pt x="3759177" y="38100"/>
                </a:lnTo>
                <a:close/>
              </a:path>
              <a:path w="4145915" h="2197100">
                <a:moveTo>
                  <a:pt x="3793995" y="38100"/>
                </a:moveTo>
                <a:lnTo>
                  <a:pt x="3771830" y="38100"/>
                </a:lnTo>
                <a:lnTo>
                  <a:pt x="3767040" y="50800"/>
                </a:lnTo>
                <a:lnTo>
                  <a:pt x="3788741" y="50800"/>
                </a:lnTo>
                <a:lnTo>
                  <a:pt x="3793995" y="38100"/>
                </a:lnTo>
                <a:close/>
              </a:path>
              <a:path w="4145915" h="2197100">
                <a:moveTo>
                  <a:pt x="3907374" y="25400"/>
                </a:moveTo>
                <a:lnTo>
                  <a:pt x="3861404" y="25400"/>
                </a:lnTo>
                <a:lnTo>
                  <a:pt x="3855703" y="38100"/>
                </a:lnTo>
                <a:lnTo>
                  <a:pt x="3857437" y="38100"/>
                </a:lnTo>
                <a:lnTo>
                  <a:pt x="3856568" y="50800"/>
                </a:lnTo>
                <a:lnTo>
                  <a:pt x="3872028" y="50800"/>
                </a:lnTo>
                <a:lnTo>
                  <a:pt x="3883402" y="38100"/>
                </a:lnTo>
                <a:lnTo>
                  <a:pt x="3907374" y="25400"/>
                </a:lnTo>
                <a:close/>
              </a:path>
              <a:path w="4145915" h="2197100">
                <a:moveTo>
                  <a:pt x="3945003" y="0"/>
                </a:moveTo>
                <a:lnTo>
                  <a:pt x="3923413" y="0"/>
                </a:lnTo>
                <a:lnTo>
                  <a:pt x="3916380" y="12700"/>
                </a:lnTo>
                <a:lnTo>
                  <a:pt x="3793326" y="12700"/>
                </a:lnTo>
                <a:lnTo>
                  <a:pt x="3787122" y="25400"/>
                </a:lnTo>
                <a:lnTo>
                  <a:pt x="3911159" y="25400"/>
                </a:lnTo>
                <a:lnTo>
                  <a:pt x="3909147" y="38100"/>
                </a:lnTo>
                <a:lnTo>
                  <a:pt x="3897271" y="38100"/>
                </a:lnTo>
                <a:lnTo>
                  <a:pt x="3901503" y="50800"/>
                </a:lnTo>
                <a:lnTo>
                  <a:pt x="3914777" y="38404"/>
                </a:lnTo>
                <a:lnTo>
                  <a:pt x="3914845" y="38100"/>
                </a:lnTo>
                <a:lnTo>
                  <a:pt x="3926407" y="25400"/>
                </a:lnTo>
                <a:lnTo>
                  <a:pt x="3942476" y="12700"/>
                </a:lnTo>
                <a:lnTo>
                  <a:pt x="3945872" y="9352"/>
                </a:lnTo>
                <a:lnTo>
                  <a:pt x="3945003" y="0"/>
                </a:lnTo>
                <a:close/>
              </a:path>
              <a:path w="4145915" h="2197100">
                <a:moveTo>
                  <a:pt x="4028896" y="12700"/>
                </a:moveTo>
                <a:lnTo>
                  <a:pt x="3947274" y="12700"/>
                </a:lnTo>
                <a:lnTo>
                  <a:pt x="3933496" y="25400"/>
                </a:lnTo>
                <a:lnTo>
                  <a:pt x="3915103" y="38100"/>
                </a:lnTo>
                <a:lnTo>
                  <a:pt x="3914856" y="38330"/>
                </a:lnTo>
                <a:lnTo>
                  <a:pt x="3915482" y="50800"/>
                </a:lnTo>
                <a:lnTo>
                  <a:pt x="3931302" y="50800"/>
                </a:lnTo>
                <a:lnTo>
                  <a:pt x="3938226" y="38100"/>
                </a:lnTo>
                <a:lnTo>
                  <a:pt x="3968940" y="38100"/>
                </a:lnTo>
                <a:lnTo>
                  <a:pt x="3977317" y="25400"/>
                </a:lnTo>
                <a:lnTo>
                  <a:pt x="4027209" y="25400"/>
                </a:lnTo>
                <a:lnTo>
                  <a:pt x="4028896" y="12700"/>
                </a:lnTo>
                <a:close/>
              </a:path>
              <a:path w="4145915" h="2197100">
                <a:moveTo>
                  <a:pt x="3962239" y="38100"/>
                </a:moveTo>
                <a:lnTo>
                  <a:pt x="3951979" y="38100"/>
                </a:lnTo>
                <a:lnTo>
                  <a:pt x="3943257" y="50800"/>
                </a:lnTo>
                <a:lnTo>
                  <a:pt x="3952976" y="50800"/>
                </a:lnTo>
                <a:lnTo>
                  <a:pt x="3962239" y="38100"/>
                </a:lnTo>
                <a:close/>
              </a:path>
              <a:path w="4145915" h="2197100">
                <a:moveTo>
                  <a:pt x="4004152" y="38100"/>
                </a:moveTo>
                <a:lnTo>
                  <a:pt x="3990764" y="38100"/>
                </a:lnTo>
                <a:lnTo>
                  <a:pt x="3989500" y="50800"/>
                </a:lnTo>
                <a:lnTo>
                  <a:pt x="3993793" y="50800"/>
                </a:lnTo>
                <a:lnTo>
                  <a:pt x="4004152" y="38100"/>
                </a:lnTo>
                <a:close/>
              </a:path>
              <a:path w="4145915" h="2197100">
                <a:moveTo>
                  <a:pt x="4044701" y="38100"/>
                </a:moveTo>
                <a:lnTo>
                  <a:pt x="4018379" y="38100"/>
                </a:lnTo>
                <a:lnTo>
                  <a:pt x="4020687" y="50800"/>
                </a:lnTo>
                <a:lnTo>
                  <a:pt x="4035562" y="50800"/>
                </a:lnTo>
                <a:lnTo>
                  <a:pt x="4044701" y="38100"/>
                </a:lnTo>
                <a:close/>
              </a:path>
              <a:path w="4145915" h="2197100">
                <a:moveTo>
                  <a:pt x="4082818" y="38100"/>
                </a:moveTo>
                <a:lnTo>
                  <a:pt x="4069077" y="38100"/>
                </a:lnTo>
                <a:lnTo>
                  <a:pt x="4070631" y="50800"/>
                </a:lnTo>
                <a:lnTo>
                  <a:pt x="4072087" y="50800"/>
                </a:lnTo>
                <a:lnTo>
                  <a:pt x="4082818" y="38100"/>
                </a:lnTo>
                <a:close/>
              </a:path>
              <a:path w="4145915" h="2197100">
                <a:moveTo>
                  <a:pt x="4142182" y="38100"/>
                </a:moveTo>
                <a:lnTo>
                  <a:pt x="4102815" y="38100"/>
                </a:lnTo>
                <a:lnTo>
                  <a:pt x="4100325" y="50800"/>
                </a:lnTo>
                <a:lnTo>
                  <a:pt x="4138405" y="50800"/>
                </a:lnTo>
                <a:lnTo>
                  <a:pt x="4142182" y="38100"/>
                </a:lnTo>
                <a:close/>
              </a:path>
              <a:path w="4145915" h="2197100">
                <a:moveTo>
                  <a:pt x="3398434" y="38100"/>
                </a:moveTo>
                <a:lnTo>
                  <a:pt x="3398075" y="38100"/>
                </a:lnTo>
                <a:lnTo>
                  <a:pt x="3393307" y="50242"/>
                </a:lnTo>
                <a:lnTo>
                  <a:pt x="3398434" y="38100"/>
                </a:lnTo>
                <a:close/>
              </a:path>
              <a:path w="4145915" h="2197100">
                <a:moveTo>
                  <a:pt x="284018" y="38100"/>
                </a:moveTo>
                <a:lnTo>
                  <a:pt x="276274" y="38100"/>
                </a:lnTo>
                <a:lnTo>
                  <a:pt x="274952" y="48500"/>
                </a:lnTo>
                <a:lnTo>
                  <a:pt x="284018" y="38100"/>
                </a:lnTo>
                <a:close/>
              </a:path>
              <a:path w="4145915" h="2197100">
                <a:moveTo>
                  <a:pt x="2880329" y="38100"/>
                </a:moveTo>
                <a:lnTo>
                  <a:pt x="2875819" y="38100"/>
                </a:lnTo>
                <a:lnTo>
                  <a:pt x="2876862" y="46570"/>
                </a:lnTo>
                <a:lnTo>
                  <a:pt x="2880329" y="38100"/>
                </a:lnTo>
                <a:close/>
              </a:path>
              <a:path w="4145915" h="2197100">
                <a:moveTo>
                  <a:pt x="1838477" y="38100"/>
                </a:moveTo>
                <a:lnTo>
                  <a:pt x="1831881" y="38100"/>
                </a:lnTo>
                <a:lnTo>
                  <a:pt x="1829694" y="46421"/>
                </a:lnTo>
                <a:lnTo>
                  <a:pt x="1838477" y="38100"/>
                </a:lnTo>
                <a:close/>
              </a:path>
              <a:path w="4145915" h="2197100">
                <a:moveTo>
                  <a:pt x="2362224" y="38100"/>
                </a:moveTo>
                <a:lnTo>
                  <a:pt x="2357583" y="38100"/>
                </a:lnTo>
                <a:lnTo>
                  <a:pt x="2359035" y="46145"/>
                </a:lnTo>
                <a:lnTo>
                  <a:pt x="2362224" y="38100"/>
                </a:lnTo>
                <a:close/>
              </a:path>
              <a:path w="4145915" h="2197100">
                <a:moveTo>
                  <a:pt x="1066962" y="38100"/>
                </a:moveTo>
                <a:lnTo>
                  <a:pt x="1061991" y="38100"/>
                </a:lnTo>
                <a:lnTo>
                  <a:pt x="1064333" y="45321"/>
                </a:lnTo>
                <a:lnTo>
                  <a:pt x="1066962" y="38100"/>
                </a:lnTo>
                <a:close/>
              </a:path>
              <a:path w="4145915" h="2197100">
                <a:moveTo>
                  <a:pt x="548857" y="38100"/>
                </a:moveTo>
                <a:lnTo>
                  <a:pt x="543755" y="38100"/>
                </a:lnTo>
                <a:lnTo>
                  <a:pt x="546412" y="45062"/>
                </a:lnTo>
                <a:lnTo>
                  <a:pt x="548857" y="38100"/>
                </a:lnTo>
                <a:close/>
              </a:path>
              <a:path w="4145915" h="2197100">
                <a:moveTo>
                  <a:pt x="42142" y="38100"/>
                </a:moveTo>
                <a:lnTo>
                  <a:pt x="37938" y="38100"/>
                </a:lnTo>
                <a:lnTo>
                  <a:pt x="39181" y="43342"/>
                </a:lnTo>
                <a:lnTo>
                  <a:pt x="42142" y="38100"/>
                </a:lnTo>
                <a:close/>
              </a:path>
              <a:path w="4145915" h="2197100">
                <a:moveTo>
                  <a:pt x="3483307" y="38100"/>
                </a:moveTo>
                <a:lnTo>
                  <a:pt x="3482986" y="38100"/>
                </a:lnTo>
                <a:lnTo>
                  <a:pt x="3482694" y="38890"/>
                </a:lnTo>
                <a:lnTo>
                  <a:pt x="3483307" y="38100"/>
                </a:lnTo>
                <a:close/>
              </a:path>
              <a:path w="4145915" h="2197100">
                <a:moveTo>
                  <a:pt x="810899" y="12920"/>
                </a:moveTo>
                <a:lnTo>
                  <a:pt x="805346" y="25400"/>
                </a:lnTo>
                <a:lnTo>
                  <a:pt x="803305" y="38100"/>
                </a:lnTo>
                <a:lnTo>
                  <a:pt x="803511" y="38626"/>
                </a:lnTo>
                <a:lnTo>
                  <a:pt x="803890" y="38100"/>
                </a:lnTo>
                <a:lnTo>
                  <a:pt x="808786" y="25400"/>
                </a:lnTo>
                <a:lnTo>
                  <a:pt x="810899" y="12920"/>
                </a:lnTo>
                <a:close/>
              </a:path>
              <a:path w="4145915" h="2197100">
                <a:moveTo>
                  <a:pt x="1372844" y="0"/>
                </a:moveTo>
                <a:lnTo>
                  <a:pt x="1339927" y="0"/>
                </a:lnTo>
                <a:lnTo>
                  <a:pt x="1332782" y="12920"/>
                </a:lnTo>
                <a:lnTo>
                  <a:pt x="1325522" y="25400"/>
                </a:lnTo>
                <a:lnTo>
                  <a:pt x="1321894" y="38100"/>
                </a:lnTo>
                <a:lnTo>
                  <a:pt x="1322054" y="38576"/>
                </a:lnTo>
                <a:lnTo>
                  <a:pt x="1322425" y="38100"/>
                </a:lnTo>
                <a:lnTo>
                  <a:pt x="1329571" y="25400"/>
                </a:lnTo>
                <a:lnTo>
                  <a:pt x="1333660" y="12700"/>
                </a:lnTo>
                <a:lnTo>
                  <a:pt x="1366447" y="12700"/>
                </a:lnTo>
                <a:lnTo>
                  <a:pt x="1372844" y="0"/>
                </a:lnTo>
                <a:close/>
              </a:path>
              <a:path w="4145915" h="2197100">
                <a:moveTo>
                  <a:pt x="2116279" y="11978"/>
                </a:moveTo>
                <a:lnTo>
                  <a:pt x="2115606" y="12920"/>
                </a:lnTo>
                <a:lnTo>
                  <a:pt x="2105788" y="25400"/>
                </a:lnTo>
                <a:lnTo>
                  <a:pt x="2099779" y="38100"/>
                </a:lnTo>
                <a:lnTo>
                  <a:pt x="2099880" y="38502"/>
                </a:lnTo>
                <a:lnTo>
                  <a:pt x="2110748" y="25400"/>
                </a:lnTo>
                <a:lnTo>
                  <a:pt x="2117744" y="12700"/>
                </a:lnTo>
                <a:lnTo>
                  <a:pt x="2116361" y="12700"/>
                </a:lnTo>
                <a:lnTo>
                  <a:pt x="2116279" y="11978"/>
                </a:lnTo>
                <a:close/>
              </a:path>
              <a:path w="4145915" h="2197100">
                <a:moveTo>
                  <a:pt x="2638989" y="11045"/>
                </a:moveTo>
                <a:lnTo>
                  <a:pt x="2637693" y="12700"/>
                </a:lnTo>
                <a:lnTo>
                  <a:pt x="2625964" y="25400"/>
                </a:lnTo>
                <a:lnTo>
                  <a:pt x="2618369" y="38100"/>
                </a:lnTo>
                <a:lnTo>
                  <a:pt x="2618438" y="38453"/>
                </a:lnTo>
                <a:lnTo>
                  <a:pt x="2618765" y="38100"/>
                </a:lnTo>
                <a:lnTo>
                  <a:pt x="2631533" y="25400"/>
                </a:lnTo>
                <a:lnTo>
                  <a:pt x="2640467" y="12700"/>
                </a:lnTo>
                <a:lnTo>
                  <a:pt x="2639166" y="12700"/>
                </a:lnTo>
                <a:lnTo>
                  <a:pt x="2638989" y="11045"/>
                </a:lnTo>
                <a:close/>
              </a:path>
              <a:path w="4145915" h="2197100">
                <a:moveTo>
                  <a:pt x="3161728" y="10278"/>
                </a:moveTo>
                <a:lnTo>
                  <a:pt x="3159606" y="12700"/>
                </a:lnTo>
                <a:lnTo>
                  <a:pt x="3146142" y="25400"/>
                </a:lnTo>
                <a:lnTo>
                  <a:pt x="3136960" y="38100"/>
                </a:lnTo>
                <a:lnTo>
                  <a:pt x="3137001" y="38404"/>
                </a:lnTo>
                <a:lnTo>
                  <a:pt x="3137301" y="38100"/>
                </a:lnTo>
                <a:lnTo>
                  <a:pt x="3152317" y="25400"/>
                </a:lnTo>
                <a:lnTo>
                  <a:pt x="3163190" y="12700"/>
                </a:lnTo>
                <a:lnTo>
                  <a:pt x="3161973" y="12700"/>
                </a:lnTo>
                <a:lnTo>
                  <a:pt x="3161728" y="10278"/>
                </a:lnTo>
                <a:close/>
              </a:path>
              <a:path w="4145915" h="2197100">
                <a:moveTo>
                  <a:pt x="3945872" y="9352"/>
                </a:moveTo>
                <a:lnTo>
                  <a:pt x="3942476" y="12700"/>
                </a:lnTo>
                <a:lnTo>
                  <a:pt x="3926407" y="25400"/>
                </a:lnTo>
                <a:lnTo>
                  <a:pt x="3914845" y="38100"/>
                </a:lnTo>
                <a:lnTo>
                  <a:pt x="3914856" y="38330"/>
                </a:lnTo>
                <a:lnTo>
                  <a:pt x="3915103" y="38100"/>
                </a:lnTo>
                <a:lnTo>
                  <a:pt x="3933496" y="25400"/>
                </a:lnTo>
                <a:lnTo>
                  <a:pt x="3947274" y="12700"/>
                </a:lnTo>
                <a:lnTo>
                  <a:pt x="3946183" y="12700"/>
                </a:lnTo>
                <a:lnTo>
                  <a:pt x="3945872" y="9352"/>
                </a:lnTo>
                <a:close/>
              </a:path>
              <a:path w="4145915" h="2197100">
                <a:moveTo>
                  <a:pt x="24554" y="25400"/>
                </a:moveTo>
                <a:lnTo>
                  <a:pt x="9810" y="25400"/>
                </a:lnTo>
                <a:lnTo>
                  <a:pt x="20535" y="38100"/>
                </a:lnTo>
                <a:lnTo>
                  <a:pt x="32120" y="38100"/>
                </a:lnTo>
                <a:lnTo>
                  <a:pt x="24554" y="25400"/>
                </a:lnTo>
                <a:close/>
              </a:path>
              <a:path w="4145915" h="2197100">
                <a:moveTo>
                  <a:pt x="235883" y="12700"/>
                </a:moveTo>
                <a:lnTo>
                  <a:pt x="20330" y="12700"/>
                </a:lnTo>
                <a:lnTo>
                  <a:pt x="24554" y="25400"/>
                </a:lnTo>
                <a:lnTo>
                  <a:pt x="32120" y="38100"/>
                </a:lnTo>
                <a:lnTo>
                  <a:pt x="34928" y="38100"/>
                </a:lnTo>
                <a:lnTo>
                  <a:pt x="36903" y="25400"/>
                </a:lnTo>
                <a:lnTo>
                  <a:pt x="240990" y="25400"/>
                </a:lnTo>
                <a:lnTo>
                  <a:pt x="236038" y="12886"/>
                </a:lnTo>
                <a:lnTo>
                  <a:pt x="235883" y="12700"/>
                </a:lnTo>
                <a:close/>
              </a:path>
              <a:path w="4145915" h="2197100">
                <a:moveTo>
                  <a:pt x="36903" y="25400"/>
                </a:moveTo>
                <a:lnTo>
                  <a:pt x="34928" y="38100"/>
                </a:lnTo>
                <a:lnTo>
                  <a:pt x="42642" y="38100"/>
                </a:lnTo>
                <a:lnTo>
                  <a:pt x="36903" y="25400"/>
                </a:lnTo>
                <a:close/>
              </a:path>
              <a:path w="4145915" h="2197100">
                <a:moveTo>
                  <a:pt x="45652" y="25400"/>
                </a:moveTo>
                <a:lnTo>
                  <a:pt x="36903" y="25400"/>
                </a:lnTo>
                <a:lnTo>
                  <a:pt x="42642" y="38100"/>
                </a:lnTo>
                <a:lnTo>
                  <a:pt x="51767" y="38100"/>
                </a:lnTo>
                <a:lnTo>
                  <a:pt x="45652" y="25400"/>
                </a:lnTo>
                <a:close/>
              </a:path>
              <a:path w="4145915" h="2197100">
                <a:moveTo>
                  <a:pt x="84160" y="25400"/>
                </a:moveTo>
                <a:lnTo>
                  <a:pt x="45652" y="25400"/>
                </a:lnTo>
                <a:lnTo>
                  <a:pt x="51767" y="38100"/>
                </a:lnTo>
                <a:lnTo>
                  <a:pt x="76536" y="38100"/>
                </a:lnTo>
                <a:lnTo>
                  <a:pt x="84160" y="25400"/>
                </a:lnTo>
                <a:close/>
              </a:path>
              <a:path w="4145915" h="2197100">
                <a:moveTo>
                  <a:pt x="124115" y="25400"/>
                </a:moveTo>
                <a:lnTo>
                  <a:pt x="84160" y="25400"/>
                </a:lnTo>
                <a:lnTo>
                  <a:pt x="78586" y="38100"/>
                </a:lnTo>
                <a:lnTo>
                  <a:pt x="123614" y="38100"/>
                </a:lnTo>
                <a:lnTo>
                  <a:pt x="124115" y="25400"/>
                </a:lnTo>
                <a:close/>
              </a:path>
              <a:path w="4145915" h="2197100">
                <a:moveTo>
                  <a:pt x="238586" y="25400"/>
                </a:moveTo>
                <a:lnTo>
                  <a:pt x="194132" y="25400"/>
                </a:lnTo>
                <a:lnTo>
                  <a:pt x="194517" y="38100"/>
                </a:lnTo>
                <a:lnTo>
                  <a:pt x="234447" y="38100"/>
                </a:lnTo>
                <a:lnTo>
                  <a:pt x="238586" y="25400"/>
                </a:lnTo>
                <a:close/>
              </a:path>
              <a:path w="4145915" h="2197100">
                <a:moveTo>
                  <a:pt x="269801" y="25400"/>
                </a:moveTo>
                <a:lnTo>
                  <a:pt x="238586" y="25400"/>
                </a:lnTo>
                <a:lnTo>
                  <a:pt x="244636" y="38100"/>
                </a:lnTo>
                <a:lnTo>
                  <a:pt x="267874" y="38100"/>
                </a:lnTo>
                <a:lnTo>
                  <a:pt x="269801" y="25400"/>
                </a:lnTo>
                <a:close/>
              </a:path>
              <a:path w="4145915" h="2197100">
                <a:moveTo>
                  <a:pt x="285690" y="12700"/>
                </a:moveTo>
                <a:lnTo>
                  <a:pt x="235964" y="12700"/>
                </a:lnTo>
                <a:lnTo>
                  <a:pt x="236066" y="12920"/>
                </a:lnTo>
                <a:lnTo>
                  <a:pt x="246434" y="25400"/>
                </a:lnTo>
                <a:lnTo>
                  <a:pt x="271891" y="25400"/>
                </a:lnTo>
                <a:lnTo>
                  <a:pt x="275503" y="38100"/>
                </a:lnTo>
                <a:lnTo>
                  <a:pt x="284714" y="38100"/>
                </a:lnTo>
                <a:lnTo>
                  <a:pt x="285169" y="25400"/>
                </a:lnTo>
                <a:lnTo>
                  <a:pt x="286190" y="22087"/>
                </a:lnTo>
                <a:lnTo>
                  <a:pt x="285690" y="12700"/>
                </a:lnTo>
                <a:close/>
              </a:path>
              <a:path w="4145915" h="2197100">
                <a:moveTo>
                  <a:pt x="338369" y="25400"/>
                </a:moveTo>
                <a:lnTo>
                  <a:pt x="286157" y="25400"/>
                </a:lnTo>
                <a:lnTo>
                  <a:pt x="288483" y="38100"/>
                </a:lnTo>
                <a:lnTo>
                  <a:pt x="335036" y="38100"/>
                </a:lnTo>
                <a:lnTo>
                  <a:pt x="338369" y="25400"/>
                </a:lnTo>
                <a:close/>
              </a:path>
              <a:path w="4145915" h="2197100">
                <a:moveTo>
                  <a:pt x="385890" y="25400"/>
                </a:moveTo>
                <a:lnTo>
                  <a:pt x="349890" y="25400"/>
                </a:lnTo>
                <a:lnTo>
                  <a:pt x="354196" y="38100"/>
                </a:lnTo>
                <a:lnTo>
                  <a:pt x="381478" y="38100"/>
                </a:lnTo>
                <a:lnTo>
                  <a:pt x="385890" y="25400"/>
                </a:lnTo>
                <a:close/>
              </a:path>
              <a:path w="4145915" h="2197100">
                <a:moveTo>
                  <a:pt x="465509" y="25400"/>
                </a:moveTo>
                <a:lnTo>
                  <a:pt x="385890" y="25400"/>
                </a:lnTo>
                <a:lnTo>
                  <a:pt x="388988" y="38100"/>
                </a:lnTo>
                <a:lnTo>
                  <a:pt x="464667" y="38100"/>
                </a:lnTo>
                <a:lnTo>
                  <a:pt x="465509" y="25400"/>
                </a:lnTo>
                <a:close/>
              </a:path>
              <a:path w="4145915" h="2197100">
                <a:moveTo>
                  <a:pt x="547590" y="34309"/>
                </a:moveTo>
                <a:lnTo>
                  <a:pt x="546468" y="38100"/>
                </a:lnTo>
                <a:lnTo>
                  <a:pt x="547472" y="38100"/>
                </a:lnTo>
                <a:lnTo>
                  <a:pt x="547590" y="34309"/>
                </a:lnTo>
                <a:close/>
              </a:path>
              <a:path w="4145915" h="2197100">
                <a:moveTo>
                  <a:pt x="564774" y="0"/>
                </a:moveTo>
                <a:lnTo>
                  <a:pt x="547217" y="0"/>
                </a:lnTo>
                <a:lnTo>
                  <a:pt x="549583" y="12700"/>
                </a:lnTo>
                <a:lnTo>
                  <a:pt x="549536" y="14201"/>
                </a:lnTo>
                <a:lnTo>
                  <a:pt x="549233" y="18111"/>
                </a:lnTo>
                <a:lnTo>
                  <a:pt x="550227" y="25400"/>
                </a:lnTo>
                <a:lnTo>
                  <a:pt x="547590" y="34309"/>
                </a:lnTo>
                <a:lnTo>
                  <a:pt x="547472" y="38100"/>
                </a:lnTo>
                <a:lnTo>
                  <a:pt x="607848" y="38100"/>
                </a:lnTo>
                <a:lnTo>
                  <a:pt x="614819" y="25400"/>
                </a:lnTo>
                <a:lnTo>
                  <a:pt x="564495" y="25400"/>
                </a:lnTo>
                <a:lnTo>
                  <a:pt x="564068" y="14201"/>
                </a:lnTo>
                <a:lnTo>
                  <a:pt x="564192" y="9677"/>
                </a:lnTo>
                <a:lnTo>
                  <a:pt x="564774" y="0"/>
                </a:lnTo>
                <a:close/>
              </a:path>
              <a:path w="4145915" h="2197100">
                <a:moveTo>
                  <a:pt x="701673" y="25400"/>
                </a:moveTo>
                <a:lnTo>
                  <a:pt x="623730" y="25400"/>
                </a:lnTo>
                <a:lnTo>
                  <a:pt x="624050" y="38100"/>
                </a:lnTo>
                <a:lnTo>
                  <a:pt x="700054" y="38100"/>
                </a:lnTo>
                <a:lnTo>
                  <a:pt x="701673" y="25400"/>
                </a:lnTo>
                <a:close/>
              </a:path>
              <a:path w="4145915" h="2197100">
                <a:moveTo>
                  <a:pt x="741648" y="25400"/>
                </a:moveTo>
                <a:lnTo>
                  <a:pt x="701673" y="25400"/>
                </a:lnTo>
                <a:lnTo>
                  <a:pt x="708212" y="38100"/>
                </a:lnTo>
                <a:lnTo>
                  <a:pt x="736560" y="38100"/>
                </a:lnTo>
                <a:lnTo>
                  <a:pt x="741648" y="25400"/>
                </a:lnTo>
                <a:close/>
              </a:path>
              <a:path w="4145915" h="2197100">
                <a:moveTo>
                  <a:pt x="905652" y="25400"/>
                </a:moveTo>
                <a:lnTo>
                  <a:pt x="869740" y="25400"/>
                </a:lnTo>
                <a:lnTo>
                  <a:pt x="872857" y="38100"/>
                </a:lnTo>
                <a:lnTo>
                  <a:pt x="901089" y="38100"/>
                </a:lnTo>
                <a:lnTo>
                  <a:pt x="905652" y="25400"/>
                </a:lnTo>
                <a:close/>
              </a:path>
              <a:path w="4145915" h="2197100">
                <a:moveTo>
                  <a:pt x="985511" y="25400"/>
                </a:moveTo>
                <a:lnTo>
                  <a:pt x="905652" y="25400"/>
                </a:lnTo>
                <a:lnTo>
                  <a:pt x="907157" y="38100"/>
                </a:lnTo>
                <a:lnTo>
                  <a:pt x="983341" y="38100"/>
                </a:lnTo>
                <a:lnTo>
                  <a:pt x="985511" y="25400"/>
                </a:lnTo>
                <a:close/>
              </a:path>
              <a:path w="4145915" h="2197100">
                <a:moveTo>
                  <a:pt x="1067287" y="34797"/>
                </a:moveTo>
                <a:lnTo>
                  <a:pt x="1065902" y="38100"/>
                </a:lnTo>
                <a:lnTo>
                  <a:pt x="1067083" y="38100"/>
                </a:lnTo>
                <a:lnTo>
                  <a:pt x="1067287" y="34797"/>
                </a:lnTo>
                <a:close/>
              </a:path>
              <a:path w="4145915" h="2197100">
                <a:moveTo>
                  <a:pt x="1087796" y="0"/>
                </a:moveTo>
                <a:lnTo>
                  <a:pt x="1070140" y="0"/>
                </a:lnTo>
                <a:lnTo>
                  <a:pt x="1072205" y="12700"/>
                </a:lnTo>
                <a:lnTo>
                  <a:pt x="1071351" y="12700"/>
                </a:lnTo>
                <a:lnTo>
                  <a:pt x="1070494" y="18111"/>
                </a:lnTo>
                <a:lnTo>
                  <a:pt x="1071228" y="25400"/>
                </a:lnTo>
                <a:lnTo>
                  <a:pt x="1067287" y="34797"/>
                </a:lnTo>
                <a:lnTo>
                  <a:pt x="1067083" y="38100"/>
                </a:lnTo>
                <a:lnTo>
                  <a:pt x="1126610" y="38100"/>
                </a:lnTo>
                <a:lnTo>
                  <a:pt x="1134635" y="25400"/>
                </a:lnTo>
                <a:lnTo>
                  <a:pt x="1085124" y="25400"/>
                </a:lnTo>
                <a:lnTo>
                  <a:pt x="1086273" y="12886"/>
                </a:lnTo>
                <a:lnTo>
                  <a:pt x="1087796" y="0"/>
                </a:lnTo>
                <a:close/>
              </a:path>
              <a:path w="4145915" h="2197100">
                <a:moveTo>
                  <a:pt x="1221633" y="25400"/>
                </a:moveTo>
                <a:lnTo>
                  <a:pt x="1143617" y="25400"/>
                </a:lnTo>
                <a:lnTo>
                  <a:pt x="1143638" y="38100"/>
                </a:lnTo>
                <a:lnTo>
                  <a:pt x="1219572" y="38100"/>
                </a:lnTo>
                <a:lnTo>
                  <a:pt x="1221633" y="25400"/>
                </a:lnTo>
                <a:close/>
              </a:path>
              <a:path w="4145915" h="2197100">
                <a:moveTo>
                  <a:pt x="1261607" y="25400"/>
                </a:moveTo>
                <a:lnTo>
                  <a:pt x="1221633" y="25400"/>
                </a:lnTo>
                <a:lnTo>
                  <a:pt x="1227801" y="38100"/>
                </a:lnTo>
                <a:lnTo>
                  <a:pt x="1255993" y="38100"/>
                </a:lnTo>
                <a:lnTo>
                  <a:pt x="1261607" y="25400"/>
                </a:lnTo>
                <a:close/>
              </a:path>
              <a:path w="4145915" h="2197100">
                <a:moveTo>
                  <a:pt x="1425413" y="25400"/>
                </a:moveTo>
                <a:lnTo>
                  <a:pt x="1389589" y="25400"/>
                </a:lnTo>
                <a:lnTo>
                  <a:pt x="1391518" y="38100"/>
                </a:lnTo>
                <a:lnTo>
                  <a:pt x="1420698" y="38100"/>
                </a:lnTo>
                <a:lnTo>
                  <a:pt x="1425413" y="25400"/>
                </a:lnTo>
                <a:close/>
              </a:path>
              <a:path w="4145915" h="2197100">
                <a:moveTo>
                  <a:pt x="1505512" y="25400"/>
                </a:moveTo>
                <a:lnTo>
                  <a:pt x="1425413" y="25400"/>
                </a:lnTo>
                <a:lnTo>
                  <a:pt x="1425324" y="38100"/>
                </a:lnTo>
                <a:lnTo>
                  <a:pt x="1502016" y="38100"/>
                </a:lnTo>
                <a:lnTo>
                  <a:pt x="1505512" y="25400"/>
                </a:lnTo>
                <a:close/>
              </a:path>
              <a:path w="4145915" h="2197100">
                <a:moveTo>
                  <a:pt x="1643463" y="25400"/>
                </a:moveTo>
                <a:lnTo>
                  <a:pt x="1587869" y="25400"/>
                </a:lnTo>
                <a:lnTo>
                  <a:pt x="1587518" y="29191"/>
                </a:lnTo>
                <a:lnTo>
                  <a:pt x="1590132" y="38100"/>
                </a:lnTo>
                <a:lnTo>
                  <a:pt x="1634189" y="38100"/>
                </a:lnTo>
                <a:lnTo>
                  <a:pt x="1643463" y="25400"/>
                </a:lnTo>
                <a:close/>
              </a:path>
              <a:path w="4145915" h="2197100">
                <a:moveTo>
                  <a:pt x="1683348" y="25400"/>
                </a:moveTo>
                <a:lnTo>
                  <a:pt x="1643463" y="25400"/>
                </a:lnTo>
                <a:lnTo>
                  <a:pt x="1634589" y="38100"/>
                </a:lnTo>
                <a:lnTo>
                  <a:pt x="1680942" y="38100"/>
                </a:lnTo>
                <a:lnTo>
                  <a:pt x="1683348" y="25400"/>
                </a:lnTo>
                <a:close/>
              </a:path>
              <a:path w="4145915" h="2197100">
                <a:moveTo>
                  <a:pt x="1797530" y="25400"/>
                </a:moveTo>
                <a:lnTo>
                  <a:pt x="1753076" y="25400"/>
                </a:lnTo>
                <a:lnTo>
                  <a:pt x="1749944" y="38100"/>
                </a:lnTo>
                <a:lnTo>
                  <a:pt x="1793247" y="38100"/>
                </a:lnTo>
                <a:lnTo>
                  <a:pt x="1797530" y="25400"/>
                </a:lnTo>
                <a:close/>
              </a:path>
              <a:path w="4145915" h="2197100">
                <a:moveTo>
                  <a:pt x="1829248" y="25400"/>
                </a:moveTo>
                <a:lnTo>
                  <a:pt x="1797530" y="25400"/>
                </a:lnTo>
                <a:lnTo>
                  <a:pt x="1801643" y="38100"/>
                </a:lnTo>
                <a:lnTo>
                  <a:pt x="1826030" y="38100"/>
                </a:lnTo>
                <a:lnTo>
                  <a:pt x="1829248" y="25400"/>
                </a:lnTo>
                <a:close/>
              </a:path>
              <a:path w="4145915" h="2197100">
                <a:moveTo>
                  <a:pt x="1848297" y="25400"/>
                </a:moveTo>
                <a:lnTo>
                  <a:pt x="1831232" y="25400"/>
                </a:lnTo>
                <a:lnTo>
                  <a:pt x="1834052" y="38100"/>
                </a:lnTo>
                <a:lnTo>
                  <a:pt x="1844484" y="38100"/>
                </a:lnTo>
                <a:lnTo>
                  <a:pt x="1848297" y="25400"/>
                </a:lnTo>
                <a:close/>
              </a:path>
              <a:path w="4145915" h="2197100">
                <a:moveTo>
                  <a:pt x="1872329" y="0"/>
                </a:moveTo>
                <a:lnTo>
                  <a:pt x="1847974" y="0"/>
                </a:lnTo>
                <a:lnTo>
                  <a:pt x="1851394" y="12700"/>
                </a:lnTo>
                <a:lnTo>
                  <a:pt x="1852529" y="12700"/>
                </a:lnTo>
                <a:lnTo>
                  <a:pt x="1852202" y="14201"/>
                </a:lnTo>
                <a:lnTo>
                  <a:pt x="1852728" y="25400"/>
                </a:lnTo>
                <a:lnTo>
                  <a:pt x="1845050" y="38100"/>
                </a:lnTo>
                <a:lnTo>
                  <a:pt x="1904754" y="38100"/>
                </a:lnTo>
                <a:lnTo>
                  <a:pt x="1914358" y="25400"/>
                </a:lnTo>
                <a:lnTo>
                  <a:pt x="1866069" y="25400"/>
                </a:lnTo>
                <a:lnTo>
                  <a:pt x="1869647" y="12920"/>
                </a:lnTo>
                <a:lnTo>
                  <a:pt x="1872329" y="0"/>
                </a:lnTo>
                <a:close/>
              </a:path>
              <a:path w="4145915" h="2197100">
                <a:moveTo>
                  <a:pt x="2001572" y="25400"/>
                </a:moveTo>
                <a:lnTo>
                  <a:pt x="1923449" y="25400"/>
                </a:lnTo>
                <a:lnTo>
                  <a:pt x="1923021" y="38100"/>
                </a:lnTo>
                <a:lnTo>
                  <a:pt x="1998846" y="38100"/>
                </a:lnTo>
                <a:lnTo>
                  <a:pt x="2001572" y="25400"/>
                </a:lnTo>
                <a:close/>
              </a:path>
              <a:path w="4145915" h="2197100">
                <a:moveTo>
                  <a:pt x="2041546" y="25400"/>
                </a:moveTo>
                <a:lnTo>
                  <a:pt x="2001572" y="25400"/>
                </a:lnTo>
                <a:lnTo>
                  <a:pt x="2007184" y="38100"/>
                </a:lnTo>
                <a:lnTo>
                  <a:pt x="2035143" y="38100"/>
                </a:lnTo>
                <a:lnTo>
                  <a:pt x="2041546" y="25400"/>
                </a:lnTo>
                <a:close/>
              </a:path>
              <a:path w="4145915" h="2197100">
                <a:moveTo>
                  <a:pt x="2205055" y="25400"/>
                </a:moveTo>
                <a:lnTo>
                  <a:pt x="2169364" y="25400"/>
                </a:lnTo>
                <a:lnTo>
                  <a:pt x="2169510" y="38100"/>
                </a:lnTo>
                <a:lnTo>
                  <a:pt x="2200112" y="38100"/>
                </a:lnTo>
                <a:lnTo>
                  <a:pt x="2205055" y="25400"/>
                </a:lnTo>
                <a:close/>
              </a:path>
              <a:path w="4145915" h="2197100">
                <a:moveTo>
                  <a:pt x="2285514" y="25400"/>
                </a:moveTo>
                <a:lnTo>
                  <a:pt x="2205055" y="25400"/>
                </a:lnTo>
                <a:lnTo>
                  <a:pt x="2202577" y="38100"/>
                </a:lnTo>
                <a:lnTo>
                  <a:pt x="2280027" y="38100"/>
                </a:lnTo>
                <a:lnTo>
                  <a:pt x="2285514" y="25400"/>
                </a:lnTo>
                <a:close/>
              </a:path>
              <a:path w="4145915" h="2197100">
                <a:moveTo>
                  <a:pt x="2366489" y="35343"/>
                </a:moveTo>
                <a:lnTo>
                  <a:pt x="2364483" y="38100"/>
                </a:lnTo>
                <a:lnTo>
                  <a:pt x="2366106" y="38100"/>
                </a:lnTo>
                <a:lnTo>
                  <a:pt x="2366489" y="35343"/>
                </a:lnTo>
                <a:close/>
              </a:path>
              <a:path w="4145915" h="2197100">
                <a:moveTo>
                  <a:pt x="2395352" y="0"/>
                </a:moveTo>
                <a:lnTo>
                  <a:pt x="2377443" y="0"/>
                </a:lnTo>
                <a:lnTo>
                  <a:pt x="2378760" y="12700"/>
                </a:lnTo>
                <a:lnTo>
                  <a:pt x="2375598" y="12700"/>
                </a:lnTo>
                <a:lnTo>
                  <a:pt x="2373646" y="18053"/>
                </a:lnTo>
                <a:lnTo>
                  <a:pt x="2373727" y="25400"/>
                </a:lnTo>
                <a:lnTo>
                  <a:pt x="2366489" y="35343"/>
                </a:lnTo>
                <a:lnTo>
                  <a:pt x="2366106" y="38100"/>
                </a:lnTo>
                <a:lnTo>
                  <a:pt x="2423518" y="38100"/>
                </a:lnTo>
                <a:lnTo>
                  <a:pt x="2434174" y="25400"/>
                </a:lnTo>
                <a:lnTo>
                  <a:pt x="2386698" y="25400"/>
                </a:lnTo>
                <a:lnTo>
                  <a:pt x="2391991" y="12700"/>
                </a:lnTo>
                <a:lnTo>
                  <a:pt x="2395352" y="0"/>
                </a:lnTo>
                <a:close/>
              </a:path>
              <a:path w="4145915" h="2197100">
                <a:moveTo>
                  <a:pt x="2521531" y="25400"/>
                </a:moveTo>
                <a:lnTo>
                  <a:pt x="2443336" y="25400"/>
                </a:lnTo>
                <a:lnTo>
                  <a:pt x="2442610" y="38100"/>
                </a:lnTo>
                <a:lnTo>
                  <a:pt x="2518363" y="38100"/>
                </a:lnTo>
                <a:lnTo>
                  <a:pt x="2521531" y="25400"/>
                </a:lnTo>
                <a:close/>
              </a:path>
              <a:path w="4145915" h="2197100">
                <a:moveTo>
                  <a:pt x="2561506" y="25400"/>
                </a:moveTo>
                <a:lnTo>
                  <a:pt x="2521531" y="25400"/>
                </a:lnTo>
                <a:lnTo>
                  <a:pt x="2526772" y="38100"/>
                </a:lnTo>
                <a:lnTo>
                  <a:pt x="2554575" y="38100"/>
                </a:lnTo>
                <a:lnTo>
                  <a:pt x="2561506" y="25400"/>
                </a:lnTo>
                <a:close/>
              </a:path>
              <a:path w="4145915" h="2197100">
                <a:moveTo>
                  <a:pt x="2724816" y="25400"/>
                </a:moveTo>
                <a:lnTo>
                  <a:pt x="2689213" y="25400"/>
                </a:lnTo>
                <a:lnTo>
                  <a:pt x="2688172" y="38100"/>
                </a:lnTo>
                <a:lnTo>
                  <a:pt x="2719721" y="38100"/>
                </a:lnTo>
                <a:lnTo>
                  <a:pt x="2724816" y="25400"/>
                </a:lnTo>
                <a:close/>
              </a:path>
              <a:path w="4145915" h="2197100">
                <a:moveTo>
                  <a:pt x="2805324" y="25400"/>
                </a:moveTo>
                <a:lnTo>
                  <a:pt x="2724816" y="25400"/>
                </a:lnTo>
                <a:lnTo>
                  <a:pt x="2720746" y="38100"/>
                </a:lnTo>
                <a:lnTo>
                  <a:pt x="2798700" y="38100"/>
                </a:lnTo>
                <a:lnTo>
                  <a:pt x="2805316" y="25773"/>
                </a:lnTo>
                <a:lnTo>
                  <a:pt x="2805324" y="25400"/>
                </a:lnTo>
                <a:close/>
              </a:path>
              <a:path w="4145915" h="2197100">
                <a:moveTo>
                  <a:pt x="2887114" y="29863"/>
                </a:moveTo>
                <a:lnTo>
                  <a:pt x="2883902" y="38100"/>
                </a:lnTo>
                <a:lnTo>
                  <a:pt x="2885715" y="38100"/>
                </a:lnTo>
                <a:lnTo>
                  <a:pt x="2887114" y="29863"/>
                </a:lnTo>
                <a:close/>
              </a:path>
              <a:path w="4145915" h="2197100">
                <a:moveTo>
                  <a:pt x="2953990" y="25400"/>
                </a:moveTo>
                <a:lnTo>
                  <a:pt x="2888855" y="25400"/>
                </a:lnTo>
                <a:lnTo>
                  <a:pt x="2887114" y="29863"/>
                </a:lnTo>
                <a:lnTo>
                  <a:pt x="2885715" y="38100"/>
                </a:lnTo>
                <a:lnTo>
                  <a:pt x="2942281" y="38100"/>
                </a:lnTo>
                <a:lnTo>
                  <a:pt x="2953990" y="25400"/>
                </a:lnTo>
                <a:close/>
              </a:path>
              <a:path w="4145915" h="2197100">
                <a:moveTo>
                  <a:pt x="3041491" y="25400"/>
                </a:moveTo>
                <a:lnTo>
                  <a:pt x="2963223" y="25400"/>
                </a:lnTo>
                <a:lnTo>
                  <a:pt x="2962198" y="38100"/>
                </a:lnTo>
                <a:lnTo>
                  <a:pt x="3037879" y="38100"/>
                </a:lnTo>
                <a:lnTo>
                  <a:pt x="3041491" y="25400"/>
                </a:lnTo>
                <a:close/>
              </a:path>
              <a:path w="4145915" h="2197100">
                <a:moveTo>
                  <a:pt x="3081465" y="25400"/>
                </a:moveTo>
                <a:lnTo>
                  <a:pt x="3041491" y="25400"/>
                </a:lnTo>
                <a:lnTo>
                  <a:pt x="3046361" y="38100"/>
                </a:lnTo>
                <a:lnTo>
                  <a:pt x="3074008" y="38100"/>
                </a:lnTo>
                <a:lnTo>
                  <a:pt x="3081465" y="25400"/>
                </a:lnTo>
                <a:close/>
              </a:path>
              <a:path w="4145915" h="2197100">
                <a:moveTo>
                  <a:pt x="3244576" y="25400"/>
                </a:moveTo>
                <a:lnTo>
                  <a:pt x="3209063" y="25400"/>
                </a:lnTo>
                <a:lnTo>
                  <a:pt x="3206833" y="38100"/>
                </a:lnTo>
                <a:lnTo>
                  <a:pt x="3238914" y="38100"/>
                </a:lnTo>
                <a:lnTo>
                  <a:pt x="3244576" y="25400"/>
                </a:lnTo>
                <a:close/>
              </a:path>
              <a:path w="4145915" h="2197100">
                <a:moveTo>
                  <a:pt x="3244576" y="25400"/>
                </a:moveTo>
                <a:lnTo>
                  <a:pt x="3238914" y="38100"/>
                </a:lnTo>
                <a:lnTo>
                  <a:pt x="3239331" y="38100"/>
                </a:lnTo>
                <a:lnTo>
                  <a:pt x="3244576" y="25400"/>
                </a:lnTo>
                <a:close/>
              </a:path>
              <a:path w="4145915" h="2197100">
                <a:moveTo>
                  <a:pt x="3325009" y="25400"/>
                </a:moveTo>
                <a:lnTo>
                  <a:pt x="3244576" y="25400"/>
                </a:lnTo>
                <a:lnTo>
                  <a:pt x="3239331" y="38100"/>
                </a:lnTo>
                <a:lnTo>
                  <a:pt x="3317374" y="38100"/>
                </a:lnTo>
                <a:lnTo>
                  <a:pt x="3324969" y="26255"/>
                </a:lnTo>
                <a:lnTo>
                  <a:pt x="3325009" y="25400"/>
                </a:lnTo>
                <a:close/>
              </a:path>
              <a:path w="4145915" h="2197100">
                <a:moveTo>
                  <a:pt x="3418995" y="12700"/>
                </a:moveTo>
                <a:lnTo>
                  <a:pt x="3411796" y="12700"/>
                </a:lnTo>
                <a:lnTo>
                  <a:pt x="3408566" y="25400"/>
                </a:lnTo>
                <a:lnTo>
                  <a:pt x="3407812" y="38100"/>
                </a:lnTo>
                <a:lnTo>
                  <a:pt x="3562018" y="38100"/>
                </a:lnTo>
                <a:lnTo>
                  <a:pt x="3571845" y="25400"/>
                </a:lnTo>
                <a:lnTo>
                  <a:pt x="3412280" y="25400"/>
                </a:lnTo>
                <a:lnTo>
                  <a:pt x="3418995" y="12700"/>
                </a:lnTo>
                <a:close/>
              </a:path>
              <a:path w="4145915" h="2197100">
                <a:moveTo>
                  <a:pt x="3616299" y="25400"/>
                </a:moveTo>
                <a:lnTo>
                  <a:pt x="3571845" y="25400"/>
                </a:lnTo>
                <a:lnTo>
                  <a:pt x="3564609" y="38100"/>
                </a:lnTo>
                <a:lnTo>
                  <a:pt x="3611849" y="38100"/>
                </a:lnTo>
                <a:lnTo>
                  <a:pt x="3616299" y="25400"/>
                </a:lnTo>
                <a:close/>
              </a:path>
              <a:path w="4145915" h="2197100">
                <a:moveTo>
                  <a:pt x="3648603" y="25400"/>
                </a:moveTo>
                <a:lnTo>
                  <a:pt x="3616299" y="25400"/>
                </a:lnTo>
                <a:lnTo>
                  <a:pt x="3618151" y="38100"/>
                </a:lnTo>
                <a:lnTo>
                  <a:pt x="3643877" y="38100"/>
                </a:lnTo>
                <a:lnTo>
                  <a:pt x="3648603" y="25400"/>
                </a:lnTo>
                <a:close/>
              </a:path>
              <a:path w="4145915" h="2197100">
                <a:moveTo>
                  <a:pt x="3665001" y="25400"/>
                </a:moveTo>
                <a:lnTo>
                  <a:pt x="3650461" y="25400"/>
                </a:lnTo>
                <a:lnTo>
                  <a:pt x="3652361" y="38100"/>
                </a:lnTo>
                <a:lnTo>
                  <a:pt x="3659926" y="38100"/>
                </a:lnTo>
                <a:lnTo>
                  <a:pt x="3665001" y="25400"/>
                </a:lnTo>
                <a:close/>
              </a:path>
              <a:path w="4145915" h="2197100">
                <a:moveTo>
                  <a:pt x="3733713" y="25400"/>
                </a:moveTo>
                <a:lnTo>
                  <a:pt x="3669153" y="25400"/>
                </a:lnTo>
                <a:lnTo>
                  <a:pt x="3663051" y="38100"/>
                </a:lnTo>
                <a:lnTo>
                  <a:pt x="3720425" y="38100"/>
                </a:lnTo>
                <a:lnTo>
                  <a:pt x="3733713" y="25400"/>
                </a:lnTo>
                <a:close/>
              </a:path>
              <a:path w="4145915" h="2197100">
                <a:moveTo>
                  <a:pt x="3821429" y="25400"/>
                </a:moveTo>
                <a:lnTo>
                  <a:pt x="3743055" y="25400"/>
                </a:lnTo>
                <a:lnTo>
                  <a:pt x="3741581" y="38100"/>
                </a:lnTo>
                <a:lnTo>
                  <a:pt x="3817155" y="38100"/>
                </a:lnTo>
                <a:lnTo>
                  <a:pt x="3821429" y="25400"/>
                </a:lnTo>
                <a:close/>
              </a:path>
              <a:path w="4145915" h="2197100">
                <a:moveTo>
                  <a:pt x="3861404" y="25400"/>
                </a:moveTo>
                <a:lnTo>
                  <a:pt x="3821429" y="25400"/>
                </a:lnTo>
                <a:lnTo>
                  <a:pt x="3825744" y="38100"/>
                </a:lnTo>
                <a:lnTo>
                  <a:pt x="3853158" y="38100"/>
                </a:lnTo>
                <a:lnTo>
                  <a:pt x="3861404" y="25400"/>
                </a:lnTo>
                <a:close/>
              </a:path>
              <a:path w="4145915" h="2197100">
                <a:moveTo>
                  <a:pt x="4024219" y="25400"/>
                </a:moveTo>
                <a:lnTo>
                  <a:pt x="3988838" y="25400"/>
                </a:lnTo>
                <a:lnTo>
                  <a:pt x="3984825" y="38100"/>
                </a:lnTo>
                <a:lnTo>
                  <a:pt x="4016166" y="38100"/>
                </a:lnTo>
                <a:lnTo>
                  <a:pt x="4024219" y="25400"/>
                </a:lnTo>
                <a:close/>
              </a:path>
              <a:path w="4145915" h="2197100">
                <a:moveTo>
                  <a:pt x="4024219" y="25400"/>
                </a:moveTo>
                <a:lnTo>
                  <a:pt x="4016166" y="38100"/>
                </a:lnTo>
                <a:lnTo>
                  <a:pt x="4018746" y="38100"/>
                </a:lnTo>
                <a:lnTo>
                  <a:pt x="4024219" y="25400"/>
                </a:lnTo>
                <a:close/>
              </a:path>
              <a:path w="4145915" h="2197100">
                <a:moveTo>
                  <a:pt x="4104538" y="25400"/>
                </a:moveTo>
                <a:lnTo>
                  <a:pt x="4024219" y="25400"/>
                </a:lnTo>
                <a:lnTo>
                  <a:pt x="4018746" y="38100"/>
                </a:lnTo>
                <a:lnTo>
                  <a:pt x="4095385" y="38100"/>
                </a:lnTo>
                <a:lnTo>
                  <a:pt x="4104472" y="26712"/>
                </a:lnTo>
                <a:lnTo>
                  <a:pt x="4104538" y="25400"/>
                </a:lnTo>
                <a:close/>
              </a:path>
              <a:path w="4145915" h="2197100">
                <a:moveTo>
                  <a:pt x="4140293" y="12700"/>
                </a:moveTo>
                <a:lnTo>
                  <a:pt x="4131645" y="25400"/>
                </a:lnTo>
                <a:lnTo>
                  <a:pt x="4105520" y="25400"/>
                </a:lnTo>
                <a:lnTo>
                  <a:pt x="4104472" y="26712"/>
                </a:lnTo>
                <a:lnTo>
                  <a:pt x="4103903" y="38100"/>
                </a:lnTo>
                <a:lnTo>
                  <a:pt x="4140890" y="38100"/>
                </a:lnTo>
                <a:lnTo>
                  <a:pt x="4140293" y="12700"/>
                </a:lnTo>
                <a:close/>
              </a:path>
              <a:path w="4145915" h="2197100">
                <a:moveTo>
                  <a:pt x="1593050" y="12700"/>
                </a:moveTo>
                <a:lnTo>
                  <a:pt x="1585615" y="12700"/>
                </a:lnTo>
                <a:lnTo>
                  <a:pt x="1586405" y="25400"/>
                </a:lnTo>
                <a:lnTo>
                  <a:pt x="1587518" y="29191"/>
                </a:lnTo>
                <a:lnTo>
                  <a:pt x="1587869" y="25400"/>
                </a:lnTo>
                <a:lnTo>
                  <a:pt x="1589981" y="25400"/>
                </a:lnTo>
                <a:lnTo>
                  <a:pt x="1593050" y="12700"/>
                </a:lnTo>
                <a:close/>
              </a:path>
              <a:path w="4145915" h="2197100">
                <a:moveTo>
                  <a:pt x="4105520" y="25400"/>
                </a:moveTo>
                <a:lnTo>
                  <a:pt x="4104538" y="25400"/>
                </a:lnTo>
                <a:lnTo>
                  <a:pt x="4104472" y="26712"/>
                </a:lnTo>
                <a:lnTo>
                  <a:pt x="4105520" y="25400"/>
                </a:lnTo>
                <a:close/>
              </a:path>
              <a:path w="4145915" h="2197100">
                <a:moveTo>
                  <a:pt x="3325517" y="25400"/>
                </a:moveTo>
                <a:lnTo>
                  <a:pt x="3325009" y="25400"/>
                </a:lnTo>
                <a:lnTo>
                  <a:pt x="3324969" y="26255"/>
                </a:lnTo>
                <a:lnTo>
                  <a:pt x="3325517" y="25400"/>
                </a:lnTo>
                <a:close/>
              </a:path>
              <a:path w="4145915" h="2197100">
                <a:moveTo>
                  <a:pt x="2805516" y="25400"/>
                </a:moveTo>
                <a:lnTo>
                  <a:pt x="2805324" y="25400"/>
                </a:lnTo>
                <a:lnTo>
                  <a:pt x="2805316" y="25773"/>
                </a:lnTo>
                <a:lnTo>
                  <a:pt x="2805516" y="25400"/>
                </a:lnTo>
                <a:close/>
              </a:path>
              <a:path w="4145915" h="2197100">
                <a:moveTo>
                  <a:pt x="325408" y="0"/>
                </a:moveTo>
                <a:lnTo>
                  <a:pt x="293756" y="0"/>
                </a:lnTo>
                <a:lnTo>
                  <a:pt x="289017" y="12920"/>
                </a:lnTo>
                <a:lnTo>
                  <a:pt x="286190" y="22087"/>
                </a:lnTo>
                <a:lnTo>
                  <a:pt x="286367" y="25400"/>
                </a:lnTo>
                <a:lnTo>
                  <a:pt x="379066" y="25400"/>
                </a:lnTo>
                <a:lnTo>
                  <a:pt x="379240" y="12700"/>
                </a:lnTo>
                <a:lnTo>
                  <a:pt x="321716" y="12700"/>
                </a:lnTo>
                <a:lnTo>
                  <a:pt x="325408" y="0"/>
                </a:lnTo>
                <a:close/>
              </a:path>
              <a:path w="4145915" h="2197100">
                <a:moveTo>
                  <a:pt x="548495" y="12700"/>
                </a:moveTo>
                <a:lnTo>
                  <a:pt x="389648" y="12700"/>
                </a:lnTo>
                <a:lnTo>
                  <a:pt x="383908" y="25400"/>
                </a:lnTo>
                <a:lnTo>
                  <a:pt x="548667" y="25400"/>
                </a:lnTo>
                <a:lnTo>
                  <a:pt x="549225" y="18053"/>
                </a:lnTo>
                <a:lnTo>
                  <a:pt x="548495" y="12700"/>
                </a:lnTo>
                <a:close/>
              </a:path>
              <a:path w="4145915" h="2197100">
                <a:moveTo>
                  <a:pt x="644155" y="0"/>
                </a:moveTo>
                <a:lnTo>
                  <a:pt x="613041" y="0"/>
                </a:lnTo>
                <a:lnTo>
                  <a:pt x="604608" y="12700"/>
                </a:lnTo>
                <a:lnTo>
                  <a:pt x="574034" y="12700"/>
                </a:lnTo>
                <a:lnTo>
                  <a:pt x="570608" y="25400"/>
                </a:lnTo>
                <a:lnTo>
                  <a:pt x="649004" y="25400"/>
                </a:lnTo>
                <a:lnTo>
                  <a:pt x="644877" y="12920"/>
                </a:lnTo>
                <a:lnTo>
                  <a:pt x="644767" y="11978"/>
                </a:lnTo>
                <a:lnTo>
                  <a:pt x="644155" y="0"/>
                </a:lnTo>
                <a:close/>
              </a:path>
              <a:path w="4145915" h="2197100">
                <a:moveTo>
                  <a:pt x="1069949" y="12700"/>
                </a:moveTo>
                <a:lnTo>
                  <a:pt x="910930" y="12700"/>
                </a:lnTo>
                <a:lnTo>
                  <a:pt x="905009" y="25400"/>
                </a:lnTo>
                <a:lnTo>
                  <a:pt x="1069324" y="25400"/>
                </a:lnTo>
                <a:lnTo>
                  <a:pt x="1070488" y="18053"/>
                </a:lnTo>
                <a:lnTo>
                  <a:pt x="1069949" y="12700"/>
                </a:lnTo>
                <a:close/>
              </a:path>
              <a:path w="4145915" h="2197100">
                <a:moveTo>
                  <a:pt x="1167105" y="0"/>
                </a:moveTo>
                <a:lnTo>
                  <a:pt x="1136435" y="0"/>
                </a:lnTo>
                <a:lnTo>
                  <a:pt x="1127032" y="12700"/>
                </a:lnTo>
                <a:lnTo>
                  <a:pt x="1095418" y="12700"/>
                </a:lnTo>
                <a:lnTo>
                  <a:pt x="1091537" y="25400"/>
                </a:lnTo>
                <a:lnTo>
                  <a:pt x="1169860" y="25400"/>
                </a:lnTo>
                <a:lnTo>
                  <a:pt x="1167062" y="12920"/>
                </a:lnTo>
                <a:lnTo>
                  <a:pt x="1167105" y="0"/>
                </a:lnTo>
                <a:close/>
              </a:path>
              <a:path w="4145915" h="2197100">
                <a:moveTo>
                  <a:pt x="1800364" y="12700"/>
                </a:moveTo>
                <a:lnTo>
                  <a:pt x="1593050" y="12700"/>
                </a:lnTo>
                <a:lnTo>
                  <a:pt x="1589981" y="25400"/>
                </a:lnTo>
                <a:lnTo>
                  <a:pt x="1802088" y="25400"/>
                </a:lnTo>
                <a:lnTo>
                  <a:pt x="1800364" y="12700"/>
                </a:lnTo>
                <a:close/>
              </a:path>
              <a:path w="4145915" h="2197100">
                <a:moveTo>
                  <a:pt x="1852132" y="12700"/>
                </a:moveTo>
                <a:lnTo>
                  <a:pt x="1803262" y="12700"/>
                </a:lnTo>
                <a:lnTo>
                  <a:pt x="1810080" y="25400"/>
                </a:lnTo>
                <a:lnTo>
                  <a:pt x="1849762" y="25400"/>
                </a:lnTo>
                <a:lnTo>
                  <a:pt x="1852202" y="14201"/>
                </a:lnTo>
                <a:lnTo>
                  <a:pt x="1852132" y="12700"/>
                </a:lnTo>
                <a:close/>
              </a:path>
              <a:path w="4145915" h="2197100">
                <a:moveTo>
                  <a:pt x="1951531" y="0"/>
                </a:moveTo>
                <a:lnTo>
                  <a:pt x="1921523" y="0"/>
                </a:lnTo>
                <a:lnTo>
                  <a:pt x="1910668" y="12700"/>
                </a:lnTo>
                <a:lnTo>
                  <a:pt x="1877493" y="12700"/>
                </a:lnTo>
                <a:lnTo>
                  <a:pt x="1872928" y="25400"/>
                </a:lnTo>
                <a:lnTo>
                  <a:pt x="1951145" y="25400"/>
                </a:lnTo>
                <a:lnTo>
                  <a:pt x="1950422" y="14201"/>
                </a:lnTo>
                <a:lnTo>
                  <a:pt x="1950520" y="10639"/>
                </a:lnTo>
                <a:lnTo>
                  <a:pt x="1951531" y="0"/>
                </a:lnTo>
                <a:close/>
              </a:path>
              <a:path w="4145915" h="2197100">
                <a:moveTo>
                  <a:pt x="2373586" y="12700"/>
                </a:moveTo>
                <a:lnTo>
                  <a:pt x="2214135" y="12700"/>
                </a:lnTo>
                <a:lnTo>
                  <a:pt x="2207762" y="25400"/>
                </a:lnTo>
                <a:lnTo>
                  <a:pt x="2370966" y="25400"/>
                </a:lnTo>
                <a:lnTo>
                  <a:pt x="2373625" y="18111"/>
                </a:lnTo>
                <a:lnTo>
                  <a:pt x="2373586" y="12700"/>
                </a:lnTo>
                <a:close/>
              </a:path>
              <a:path w="4145915" h="2197100">
                <a:moveTo>
                  <a:pt x="2474480" y="0"/>
                </a:moveTo>
                <a:lnTo>
                  <a:pt x="2444917" y="0"/>
                </a:lnTo>
                <a:lnTo>
                  <a:pt x="2433092" y="12700"/>
                </a:lnTo>
                <a:lnTo>
                  <a:pt x="2398876" y="12700"/>
                </a:lnTo>
                <a:lnTo>
                  <a:pt x="2393857" y="25400"/>
                </a:lnTo>
                <a:lnTo>
                  <a:pt x="2472001" y="25400"/>
                </a:lnTo>
                <a:lnTo>
                  <a:pt x="2472470" y="14201"/>
                </a:lnTo>
                <a:lnTo>
                  <a:pt x="2472565" y="12495"/>
                </a:lnTo>
                <a:lnTo>
                  <a:pt x="2474480" y="0"/>
                </a:lnTo>
                <a:close/>
              </a:path>
              <a:path w="4145915" h="2197100">
                <a:moveTo>
                  <a:pt x="2895041" y="12700"/>
                </a:moveTo>
                <a:lnTo>
                  <a:pt x="2735417" y="12700"/>
                </a:lnTo>
                <a:lnTo>
                  <a:pt x="2728864" y="25400"/>
                </a:lnTo>
                <a:lnTo>
                  <a:pt x="2891623" y="25400"/>
                </a:lnTo>
                <a:lnTo>
                  <a:pt x="2893875" y="20358"/>
                </a:lnTo>
                <a:lnTo>
                  <a:pt x="2895041" y="12700"/>
                </a:lnTo>
                <a:close/>
              </a:path>
              <a:path w="4145915" h="2197100">
                <a:moveTo>
                  <a:pt x="2918373" y="0"/>
                </a:moveTo>
                <a:lnTo>
                  <a:pt x="2900366" y="0"/>
                </a:lnTo>
                <a:lnTo>
                  <a:pt x="2901381" y="12700"/>
                </a:lnTo>
                <a:lnTo>
                  <a:pt x="2897296" y="12700"/>
                </a:lnTo>
                <a:lnTo>
                  <a:pt x="2893875" y="20358"/>
                </a:lnTo>
                <a:lnTo>
                  <a:pt x="2893108" y="25400"/>
                </a:lnTo>
                <a:lnTo>
                  <a:pt x="2907327" y="25400"/>
                </a:lnTo>
                <a:lnTo>
                  <a:pt x="2914271" y="12700"/>
                </a:lnTo>
                <a:lnTo>
                  <a:pt x="2918373" y="0"/>
                </a:lnTo>
                <a:close/>
              </a:path>
              <a:path w="4145915" h="2197100">
                <a:moveTo>
                  <a:pt x="2997431" y="0"/>
                </a:moveTo>
                <a:lnTo>
                  <a:pt x="2968310" y="0"/>
                </a:lnTo>
                <a:lnTo>
                  <a:pt x="2955516" y="12700"/>
                </a:lnTo>
                <a:lnTo>
                  <a:pt x="2920258" y="12700"/>
                </a:lnTo>
                <a:lnTo>
                  <a:pt x="2914785" y="25400"/>
                </a:lnTo>
                <a:lnTo>
                  <a:pt x="2992859" y="25400"/>
                </a:lnTo>
                <a:lnTo>
                  <a:pt x="2994785" y="12495"/>
                </a:lnTo>
                <a:lnTo>
                  <a:pt x="2997431" y="0"/>
                </a:lnTo>
                <a:close/>
              </a:path>
              <a:path w="4145915" h="2197100">
                <a:moveTo>
                  <a:pt x="3411796" y="12700"/>
                </a:moveTo>
                <a:lnTo>
                  <a:pt x="3256698" y="12700"/>
                </a:lnTo>
                <a:lnTo>
                  <a:pt x="3249965" y="25400"/>
                </a:lnTo>
                <a:lnTo>
                  <a:pt x="3408566" y="25400"/>
                </a:lnTo>
                <a:lnTo>
                  <a:pt x="3411796" y="12700"/>
                </a:lnTo>
                <a:close/>
              </a:path>
              <a:path w="4145915" h="2197100">
                <a:moveTo>
                  <a:pt x="3625498" y="12700"/>
                </a:moveTo>
                <a:lnTo>
                  <a:pt x="3418995" y="12700"/>
                </a:lnTo>
                <a:lnTo>
                  <a:pt x="3412280" y="25400"/>
                </a:lnTo>
                <a:lnTo>
                  <a:pt x="3623369" y="25400"/>
                </a:lnTo>
                <a:lnTo>
                  <a:pt x="3625498" y="12700"/>
                </a:lnTo>
                <a:close/>
              </a:path>
              <a:path w="4145915" h="2197100">
                <a:moveTo>
                  <a:pt x="3677224" y="12700"/>
                </a:moveTo>
                <a:lnTo>
                  <a:pt x="3631871" y="12700"/>
                </a:lnTo>
                <a:lnTo>
                  <a:pt x="3634334" y="25400"/>
                </a:lnTo>
                <a:lnTo>
                  <a:pt x="3673723" y="25400"/>
                </a:lnTo>
                <a:lnTo>
                  <a:pt x="3675039" y="22937"/>
                </a:lnTo>
                <a:lnTo>
                  <a:pt x="3677224" y="12700"/>
                </a:lnTo>
                <a:close/>
              </a:path>
              <a:path w="4145915" h="2197100">
                <a:moveTo>
                  <a:pt x="3702905" y="0"/>
                </a:moveTo>
                <a:lnTo>
                  <a:pt x="3678551" y="0"/>
                </a:lnTo>
                <a:lnTo>
                  <a:pt x="3678035" y="12700"/>
                </a:lnTo>
                <a:lnTo>
                  <a:pt x="3680510" y="12700"/>
                </a:lnTo>
                <a:lnTo>
                  <a:pt x="3675039" y="22937"/>
                </a:lnTo>
                <a:lnTo>
                  <a:pt x="3674514" y="25400"/>
                </a:lnTo>
                <a:lnTo>
                  <a:pt x="3688271" y="25400"/>
                </a:lnTo>
                <a:lnTo>
                  <a:pt x="3697691" y="12700"/>
                </a:lnTo>
                <a:lnTo>
                  <a:pt x="3702905" y="0"/>
                </a:lnTo>
                <a:close/>
              </a:path>
              <a:path w="4145915" h="2197100">
                <a:moveTo>
                  <a:pt x="3781856" y="0"/>
                </a:moveTo>
                <a:lnTo>
                  <a:pt x="3753398" y="0"/>
                </a:lnTo>
                <a:lnTo>
                  <a:pt x="3739151" y="12700"/>
                </a:lnTo>
                <a:lnTo>
                  <a:pt x="3702333" y="12700"/>
                </a:lnTo>
                <a:lnTo>
                  <a:pt x="3696178" y="25400"/>
                </a:lnTo>
                <a:lnTo>
                  <a:pt x="3774144" y="25400"/>
                </a:lnTo>
                <a:lnTo>
                  <a:pt x="3779057" y="9352"/>
                </a:lnTo>
                <a:lnTo>
                  <a:pt x="3781856" y="0"/>
                </a:lnTo>
                <a:close/>
              </a:path>
              <a:path w="4145915" h="2197100">
                <a:moveTo>
                  <a:pt x="4132604" y="12700"/>
                </a:moveTo>
                <a:lnTo>
                  <a:pt x="4044154" y="12700"/>
                </a:lnTo>
                <a:lnTo>
                  <a:pt x="4043942" y="25400"/>
                </a:lnTo>
                <a:lnTo>
                  <a:pt x="4131645" y="25400"/>
                </a:lnTo>
                <a:lnTo>
                  <a:pt x="4132604" y="12700"/>
                </a:lnTo>
                <a:close/>
              </a:path>
              <a:path w="4145915" h="2197100">
                <a:moveTo>
                  <a:pt x="3680510" y="12700"/>
                </a:moveTo>
                <a:lnTo>
                  <a:pt x="3677224" y="12700"/>
                </a:lnTo>
                <a:lnTo>
                  <a:pt x="3675039" y="22937"/>
                </a:lnTo>
                <a:lnTo>
                  <a:pt x="3680510" y="12700"/>
                </a:lnTo>
                <a:close/>
              </a:path>
              <a:path w="4145915" h="2197100">
                <a:moveTo>
                  <a:pt x="2897296" y="12700"/>
                </a:moveTo>
                <a:lnTo>
                  <a:pt x="2895041" y="12700"/>
                </a:lnTo>
                <a:lnTo>
                  <a:pt x="2893875" y="20358"/>
                </a:lnTo>
                <a:lnTo>
                  <a:pt x="2897296" y="12700"/>
                </a:lnTo>
                <a:close/>
              </a:path>
              <a:path w="4145915" h="2197100">
                <a:moveTo>
                  <a:pt x="549653" y="12700"/>
                </a:moveTo>
                <a:lnTo>
                  <a:pt x="548495" y="12700"/>
                </a:lnTo>
                <a:lnTo>
                  <a:pt x="549233" y="18111"/>
                </a:lnTo>
                <a:lnTo>
                  <a:pt x="549653" y="12700"/>
                </a:lnTo>
                <a:close/>
              </a:path>
              <a:path w="4145915" h="2197100">
                <a:moveTo>
                  <a:pt x="1071351" y="12700"/>
                </a:moveTo>
                <a:lnTo>
                  <a:pt x="1069949" y="12700"/>
                </a:lnTo>
                <a:lnTo>
                  <a:pt x="1070491" y="18084"/>
                </a:lnTo>
                <a:lnTo>
                  <a:pt x="1071351" y="12700"/>
                </a:lnTo>
                <a:close/>
              </a:path>
              <a:path w="4145915" h="2197100">
                <a:moveTo>
                  <a:pt x="2375598" y="12700"/>
                </a:moveTo>
                <a:lnTo>
                  <a:pt x="2373586" y="12700"/>
                </a:lnTo>
                <a:lnTo>
                  <a:pt x="2373646" y="18053"/>
                </a:lnTo>
                <a:lnTo>
                  <a:pt x="2375598" y="12700"/>
                </a:lnTo>
                <a:close/>
              </a:path>
              <a:path w="4145915" h="2197100">
                <a:moveTo>
                  <a:pt x="1852529" y="12700"/>
                </a:moveTo>
                <a:lnTo>
                  <a:pt x="1852132" y="12700"/>
                </a:lnTo>
                <a:lnTo>
                  <a:pt x="1852202" y="14201"/>
                </a:lnTo>
                <a:lnTo>
                  <a:pt x="1852529" y="12700"/>
                </a:lnTo>
                <a:close/>
              </a:path>
              <a:path w="4145915" h="2197100">
                <a:moveTo>
                  <a:pt x="235964" y="12700"/>
                </a:moveTo>
                <a:lnTo>
                  <a:pt x="236038" y="12886"/>
                </a:lnTo>
                <a:lnTo>
                  <a:pt x="235964" y="12700"/>
                </a:lnTo>
                <a:close/>
              </a:path>
              <a:path w="4145915" h="2197100">
                <a:moveTo>
                  <a:pt x="56666" y="0"/>
                </a:moveTo>
                <a:lnTo>
                  <a:pt x="40531" y="0"/>
                </a:lnTo>
                <a:lnTo>
                  <a:pt x="31481" y="12700"/>
                </a:lnTo>
                <a:lnTo>
                  <a:pt x="62892" y="12700"/>
                </a:lnTo>
                <a:lnTo>
                  <a:pt x="56666" y="0"/>
                </a:lnTo>
                <a:close/>
              </a:path>
              <a:path w="4145915" h="2197100">
                <a:moveTo>
                  <a:pt x="108146" y="0"/>
                </a:moveTo>
                <a:lnTo>
                  <a:pt x="82015" y="0"/>
                </a:lnTo>
                <a:lnTo>
                  <a:pt x="71202" y="12700"/>
                </a:lnTo>
                <a:lnTo>
                  <a:pt x="108979" y="12700"/>
                </a:lnTo>
                <a:lnTo>
                  <a:pt x="108146" y="0"/>
                </a:lnTo>
                <a:close/>
              </a:path>
              <a:path w="4145915" h="2197100">
                <a:moveTo>
                  <a:pt x="128042" y="0"/>
                </a:moveTo>
                <a:lnTo>
                  <a:pt x="116135" y="0"/>
                </a:lnTo>
                <a:lnTo>
                  <a:pt x="111890" y="12700"/>
                </a:lnTo>
                <a:lnTo>
                  <a:pt x="125949" y="12700"/>
                </a:lnTo>
                <a:lnTo>
                  <a:pt x="128042" y="0"/>
                </a:lnTo>
                <a:close/>
              </a:path>
              <a:path w="4145915" h="2197100">
                <a:moveTo>
                  <a:pt x="138116" y="0"/>
                </a:moveTo>
                <a:lnTo>
                  <a:pt x="133945" y="12700"/>
                </a:lnTo>
                <a:lnTo>
                  <a:pt x="147448" y="12700"/>
                </a:lnTo>
                <a:lnTo>
                  <a:pt x="138116" y="0"/>
                </a:lnTo>
                <a:close/>
              </a:path>
              <a:path w="4145915" h="2197100">
                <a:moveTo>
                  <a:pt x="176941" y="0"/>
                </a:moveTo>
                <a:lnTo>
                  <a:pt x="157605" y="0"/>
                </a:lnTo>
                <a:lnTo>
                  <a:pt x="158276" y="12700"/>
                </a:lnTo>
                <a:lnTo>
                  <a:pt x="174509" y="12700"/>
                </a:lnTo>
                <a:lnTo>
                  <a:pt x="176941" y="0"/>
                </a:lnTo>
                <a:close/>
              </a:path>
              <a:path w="4145915" h="2197100">
                <a:moveTo>
                  <a:pt x="198236" y="0"/>
                </a:moveTo>
                <a:lnTo>
                  <a:pt x="180823" y="0"/>
                </a:lnTo>
                <a:lnTo>
                  <a:pt x="177304" y="12700"/>
                </a:lnTo>
                <a:lnTo>
                  <a:pt x="208805" y="12700"/>
                </a:lnTo>
                <a:lnTo>
                  <a:pt x="198236" y="0"/>
                </a:lnTo>
                <a:close/>
              </a:path>
              <a:path w="4145915" h="2197100">
                <a:moveTo>
                  <a:pt x="225350" y="0"/>
                </a:moveTo>
                <a:lnTo>
                  <a:pt x="215436" y="12700"/>
                </a:lnTo>
                <a:lnTo>
                  <a:pt x="229330" y="12700"/>
                </a:lnTo>
                <a:lnTo>
                  <a:pt x="225350" y="0"/>
                </a:lnTo>
                <a:close/>
              </a:path>
              <a:path w="4145915" h="2197100">
                <a:moveTo>
                  <a:pt x="260779" y="0"/>
                </a:moveTo>
                <a:lnTo>
                  <a:pt x="242909" y="0"/>
                </a:lnTo>
                <a:lnTo>
                  <a:pt x="239391" y="12700"/>
                </a:lnTo>
                <a:lnTo>
                  <a:pt x="267637" y="12700"/>
                </a:lnTo>
                <a:lnTo>
                  <a:pt x="260779" y="0"/>
                </a:lnTo>
                <a:close/>
              </a:path>
              <a:path w="4145915" h="2197100">
                <a:moveTo>
                  <a:pt x="364479" y="0"/>
                </a:moveTo>
                <a:lnTo>
                  <a:pt x="332680" y="0"/>
                </a:lnTo>
                <a:lnTo>
                  <a:pt x="330145" y="12700"/>
                </a:lnTo>
                <a:lnTo>
                  <a:pt x="372017" y="12700"/>
                </a:lnTo>
                <a:lnTo>
                  <a:pt x="364479" y="0"/>
                </a:lnTo>
                <a:close/>
              </a:path>
              <a:path w="4145915" h="2197100">
                <a:moveTo>
                  <a:pt x="421652" y="0"/>
                </a:moveTo>
                <a:lnTo>
                  <a:pt x="376304" y="0"/>
                </a:lnTo>
                <a:lnTo>
                  <a:pt x="372880" y="12700"/>
                </a:lnTo>
                <a:lnTo>
                  <a:pt x="413569" y="12700"/>
                </a:lnTo>
                <a:lnTo>
                  <a:pt x="421652" y="0"/>
                </a:lnTo>
                <a:close/>
              </a:path>
              <a:path w="4145915" h="2197100">
                <a:moveTo>
                  <a:pt x="444313" y="0"/>
                </a:moveTo>
                <a:lnTo>
                  <a:pt x="426979" y="0"/>
                </a:lnTo>
                <a:lnTo>
                  <a:pt x="430368" y="12700"/>
                </a:lnTo>
                <a:lnTo>
                  <a:pt x="442448" y="12700"/>
                </a:lnTo>
                <a:lnTo>
                  <a:pt x="444313" y="0"/>
                </a:lnTo>
                <a:close/>
              </a:path>
              <a:path w="4145915" h="2197100">
                <a:moveTo>
                  <a:pt x="463782" y="0"/>
                </a:moveTo>
                <a:lnTo>
                  <a:pt x="457677" y="12700"/>
                </a:lnTo>
                <a:lnTo>
                  <a:pt x="479388" y="12700"/>
                </a:lnTo>
                <a:lnTo>
                  <a:pt x="463782" y="0"/>
                </a:lnTo>
                <a:close/>
              </a:path>
              <a:path w="4145915" h="2197100">
                <a:moveTo>
                  <a:pt x="525901" y="0"/>
                </a:moveTo>
                <a:lnTo>
                  <a:pt x="492946" y="0"/>
                </a:lnTo>
                <a:lnTo>
                  <a:pt x="490554" y="12700"/>
                </a:lnTo>
                <a:lnTo>
                  <a:pt x="523046" y="12700"/>
                </a:lnTo>
                <a:lnTo>
                  <a:pt x="525901" y="0"/>
                </a:lnTo>
                <a:close/>
              </a:path>
              <a:path w="4145915" h="2197100">
                <a:moveTo>
                  <a:pt x="544085" y="7470"/>
                </a:moveTo>
                <a:lnTo>
                  <a:pt x="541892" y="12700"/>
                </a:lnTo>
                <a:lnTo>
                  <a:pt x="546651" y="12700"/>
                </a:lnTo>
                <a:lnTo>
                  <a:pt x="544085" y="7470"/>
                </a:lnTo>
                <a:close/>
              </a:path>
              <a:path w="4145915" h="2197100">
                <a:moveTo>
                  <a:pt x="547217" y="0"/>
                </a:moveTo>
                <a:lnTo>
                  <a:pt x="544085" y="7470"/>
                </a:lnTo>
                <a:lnTo>
                  <a:pt x="546651" y="12700"/>
                </a:lnTo>
                <a:lnTo>
                  <a:pt x="549583" y="12700"/>
                </a:lnTo>
                <a:lnTo>
                  <a:pt x="547217" y="0"/>
                </a:lnTo>
                <a:close/>
              </a:path>
              <a:path w="4145915" h="2197100">
                <a:moveTo>
                  <a:pt x="592108" y="0"/>
                </a:moveTo>
                <a:lnTo>
                  <a:pt x="581896" y="0"/>
                </a:lnTo>
                <a:lnTo>
                  <a:pt x="576025" y="12700"/>
                </a:lnTo>
                <a:lnTo>
                  <a:pt x="596578" y="12700"/>
                </a:lnTo>
                <a:lnTo>
                  <a:pt x="592108" y="0"/>
                </a:lnTo>
                <a:close/>
              </a:path>
              <a:path w="4145915" h="2197100">
                <a:moveTo>
                  <a:pt x="698212" y="0"/>
                </a:moveTo>
                <a:lnTo>
                  <a:pt x="664107" y="0"/>
                </a:lnTo>
                <a:lnTo>
                  <a:pt x="662533" y="12700"/>
                </a:lnTo>
                <a:lnTo>
                  <a:pt x="696681" y="12700"/>
                </a:lnTo>
                <a:lnTo>
                  <a:pt x="698212" y="0"/>
                </a:lnTo>
                <a:close/>
              </a:path>
              <a:path w="4145915" h="2197100">
                <a:moveTo>
                  <a:pt x="732989" y="0"/>
                </a:moveTo>
                <a:lnTo>
                  <a:pt x="716352" y="0"/>
                </a:lnTo>
                <a:lnTo>
                  <a:pt x="714813" y="12700"/>
                </a:lnTo>
                <a:lnTo>
                  <a:pt x="732349" y="12700"/>
                </a:lnTo>
                <a:lnTo>
                  <a:pt x="732989" y="0"/>
                </a:lnTo>
                <a:close/>
              </a:path>
              <a:path w="4145915" h="2197100">
                <a:moveTo>
                  <a:pt x="771197" y="0"/>
                </a:moveTo>
                <a:lnTo>
                  <a:pt x="752355" y="0"/>
                </a:lnTo>
                <a:lnTo>
                  <a:pt x="755594" y="12700"/>
                </a:lnTo>
                <a:lnTo>
                  <a:pt x="769303" y="12700"/>
                </a:lnTo>
                <a:lnTo>
                  <a:pt x="771197" y="0"/>
                </a:lnTo>
                <a:close/>
              </a:path>
              <a:path w="4145915" h="2197100">
                <a:moveTo>
                  <a:pt x="807732" y="0"/>
                </a:moveTo>
                <a:lnTo>
                  <a:pt x="780658" y="0"/>
                </a:lnTo>
                <a:lnTo>
                  <a:pt x="779044" y="12700"/>
                </a:lnTo>
                <a:lnTo>
                  <a:pt x="809344" y="12700"/>
                </a:lnTo>
                <a:lnTo>
                  <a:pt x="807732" y="0"/>
                </a:lnTo>
                <a:close/>
              </a:path>
              <a:path w="4145915" h="2197100">
                <a:moveTo>
                  <a:pt x="887768" y="0"/>
                </a:moveTo>
                <a:lnTo>
                  <a:pt x="855766" y="0"/>
                </a:lnTo>
                <a:lnTo>
                  <a:pt x="852599" y="12700"/>
                </a:lnTo>
                <a:lnTo>
                  <a:pt x="893878" y="12700"/>
                </a:lnTo>
                <a:lnTo>
                  <a:pt x="887768" y="0"/>
                </a:lnTo>
                <a:close/>
              </a:path>
              <a:path w="4145915" h="2197100">
                <a:moveTo>
                  <a:pt x="938740" y="0"/>
                </a:moveTo>
                <a:lnTo>
                  <a:pt x="899313" y="0"/>
                </a:lnTo>
                <a:lnTo>
                  <a:pt x="895608" y="12700"/>
                </a:lnTo>
                <a:lnTo>
                  <a:pt x="940903" y="12700"/>
                </a:lnTo>
                <a:lnTo>
                  <a:pt x="938740" y="0"/>
                </a:lnTo>
                <a:close/>
              </a:path>
              <a:path w="4145915" h="2197100">
                <a:moveTo>
                  <a:pt x="967803" y="0"/>
                </a:moveTo>
                <a:lnTo>
                  <a:pt x="950128" y="0"/>
                </a:lnTo>
                <a:lnTo>
                  <a:pt x="952417" y="12700"/>
                </a:lnTo>
                <a:lnTo>
                  <a:pt x="964902" y="12700"/>
                </a:lnTo>
                <a:lnTo>
                  <a:pt x="967803" y="0"/>
                </a:lnTo>
                <a:close/>
              </a:path>
              <a:path w="4145915" h="2197100">
                <a:moveTo>
                  <a:pt x="986868" y="0"/>
                </a:moveTo>
                <a:lnTo>
                  <a:pt x="980447" y="12700"/>
                </a:lnTo>
                <a:lnTo>
                  <a:pt x="1001993" y="12700"/>
                </a:lnTo>
                <a:lnTo>
                  <a:pt x="986868" y="0"/>
                </a:lnTo>
                <a:close/>
              </a:path>
              <a:path w="4145915" h="2197100">
                <a:moveTo>
                  <a:pt x="1048900" y="0"/>
                </a:moveTo>
                <a:lnTo>
                  <a:pt x="1016184" y="0"/>
                </a:lnTo>
                <a:lnTo>
                  <a:pt x="1012691" y="12700"/>
                </a:lnTo>
                <a:lnTo>
                  <a:pt x="1045817" y="12700"/>
                </a:lnTo>
                <a:lnTo>
                  <a:pt x="1048900" y="0"/>
                </a:lnTo>
                <a:close/>
              </a:path>
              <a:path w="4145915" h="2197100">
                <a:moveTo>
                  <a:pt x="1066646" y="7971"/>
                </a:moveTo>
                <a:lnTo>
                  <a:pt x="1064574" y="12700"/>
                </a:lnTo>
                <a:lnTo>
                  <a:pt x="1068548" y="12700"/>
                </a:lnTo>
                <a:lnTo>
                  <a:pt x="1066646" y="7971"/>
                </a:lnTo>
                <a:close/>
              </a:path>
              <a:path w="4145915" h="2197100">
                <a:moveTo>
                  <a:pt x="1070140" y="0"/>
                </a:moveTo>
                <a:lnTo>
                  <a:pt x="1066646" y="7971"/>
                </a:lnTo>
                <a:lnTo>
                  <a:pt x="1068548" y="12700"/>
                </a:lnTo>
                <a:lnTo>
                  <a:pt x="1072205" y="12700"/>
                </a:lnTo>
                <a:lnTo>
                  <a:pt x="1070140" y="0"/>
                </a:lnTo>
                <a:close/>
              </a:path>
              <a:path w="4145915" h="2197100">
                <a:moveTo>
                  <a:pt x="1115058" y="0"/>
                </a:moveTo>
                <a:lnTo>
                  <a:pt x="1105300" y="0"/>
                </a:lnTo>
                <a:lnTo>
                  <a:pt x="1097851" y="12700"/>
                </a:lnTo>
                <a:lnTo>
                  <a:pt x="1119073" y="12700"/>
                </a:lnTo>
                <a:lnTo>
                  <a:pt x="1115058" y="0"/>
                </a:lnTo>
                <a:close/>
              </a:path>
              <a:path w="4145915" h="2197100">
                <a:moveTo>
                  <a:pt x="1221390" y="0"/>
                </a:moveTo>
                <a:lnTo>
                  <a:pt x="1187128" y="0"/>
                </a:lnTo>
                <a:lnTo>
                  <a:pt x="1184814" y="12700"/>
                </a:lnTo>
                <a:lnTo>
                  <a:pt x="1219260" y="12700"/>
                </a:lnTo>
                <a:lnTo>
                  <a:pt x="1221390" y="0"/>
                </a:lnTo>
                <a:close/>
              </a:path>
              <a:path w="4145915" h="2197100">
                <a:moveTo>
                  <a:pt x="1256167" y="0"/>
                </a:moveTo>
                <a:lnTo>
                  <a:pt x="1239302" y="0"/>
                </a:lnTo>
                <a:lnTo>
                  <a:pt x="1237392" y="12700"/>
                </a:lnTo>
                <a:lnTo>
                  <a:pt x="1254629" y="12700"/>
                </a:lnTo>
                <a:lnTo>
                  <a:pt x="1256167" y="0"/>
                </a:lnTo>
                <a:close/>
              </a:path>
              <a:path w="4145915" h="2197100">
                <a:moveTo>
                  <a:pt x="1294973" y="0"/>
                </a:moveTo>
                <a:lnTo>
                  <a:pt x="1275306" y="0"/>
                </a:lnTo>
                <a:lnTo>
                  <a:pt x="1277719" y="12700"/>
                </a:lnTo>
                <a:lnTo>
                  <a:pt x="1291212" y="12700"/>
                </a:lnTo>
                <a:lnTo>
                  <a:pt x="1294973" y="0"/>
                </a:lnTo>
                <a:close/>
              </a:path>
              <a:path w="4145915" h="2197100">
                <a:moveTo>
                  <a:pt x="1330610" y="0"/>
                </a:moveTo>
                <a:lnTo>
                  <a:pt x="1304362" y="0"/>
                </a:lnTo>
                <a:lnTo>
                  <a:pt x="1300571" y="12700"/>
                </a:lnTo>
                <a:lnTo>
                  <a:pt x="1332149" y="12700"/>
                </a:lnTo>
                <a:lnTo>
                  <a:pt x="1330610" y="0"/>
                </a:lnTo>
                <a:close/>
              </a:path>
              <a:path w="4145915" h="2197100">
                <a:moveTo>
                  <a:pt x="1411056" y="0"/>
                </a:moveTo>
                <a:lnTo>
                  <a:pt x="1378852" y="0"/>
                </a:lnTo>
                <a:lnTo>
                  <a:pt x="1375053" y="12700"/>
                </a:lnTo>
                <a:lnTo>
                  <a:pt x="1415737" y="12700"/>
                </a:lnTo>
                <a:lnTo>
                  <a:pt x="1411056" y="0"/>
                </a:lnTo>
                <a:close/>
              </a:path>
              <a:path w="4145915" h="2197100">
                <a:moveTo>
                  <a:pt x="1461738" y="0"/>
                </a:moveTo>
                <a:lnTo>
                  <a:pt x="1422322" y="0"/>
                </a:lnTo>
                <a:lnTo>
                  <a:pt x="1418337" y="12700"/>
                </a:lnTo>
                <a:lnTo>
                  <a:pt x="1463779" y="12700"/>
                </a:lnTo>
                <a:lnTo>
                  <a:pt x="1461738" y="0"/>
                </a:lnTo>
                <a:close/>
              </a:path>
              <a:path w="4145915" h="2197100">
                <a:moveTo>
                  <a:pt x="1491294" y="0"/>
                </a:moveTo>
                <a:lnTo>
                  <a:pt x="1473277" y="0"/>
                </a:lnTo>
                <a:lnTo>
                  <a:pt x="1474467" y="12700"/>
                </a:lnTo>
                <a:lnTo>
                  <a:pt x="1487356" y="12700"/>
                </a:lnTo>
                <a:lnTo>
                  <a:pt x="1491294" y="0"/>
                </a:lnTo>
                <a:close/>
              </a:path>
              <a:path w="4145915" h="2197100">
                <a:moveTo>
                  <a:pt x="1509955" y="0"/>
                </a:moveTo>
                <a:lnTo>
                  <a:pt x="1503217" y="12700"/>
                </a:lnTo>
                <a:lnTo>
                  <a:pt x="1524599" y="12700"/>
                </a:lnTo>
                <a:lnTo>
                  <a:pt x="1509955" y="0"/>
                </a:lnTo>
                <a:close/>
              </a:path>
              <a:path w="4145915" h="2197100">
                <a:moveTo>
                  <a:pt x="1571898" y="0"/>
                </a:moveTo>
                <a:lnTo>
                  <a:pt x="1539422" y="0"/>
                </a:lnTo>
                <a:lnTo>
                  <a:pt x="1534829" y="12700"/>
                </a:lnTo>
                <a:lnTo>
                  <a:pt x="1568587" y="12700"/>
                </a:lnTo>
                <a:lnTo>
                  <a:pt x="1571898" y="0"/>
                </a:lnTo>
                <a:close/>
              </a:path>
              <a:path w="4145915" h="2197100">
                <a:moveTo>
                  <a:pt x="1593061" y="0"/>
                </a:moveTo>
                <a:lnTo>
                  <a:pt x="1587256" y="12700"/>
                </a:lnTo>
                <a:lnTo>
                  <a:pt x="1594827" y="12700"/>
                </a:lnTo>
                <a:lnTo>
                  <a:pt x="1593061" y="0"/>
                </a:lnTo>
                <a:close/>
              </a:path>
              <a:path w="4145915" h="2197100">
                <a:moveTo>
                  <a:pt x="1626162" y="0"/>
                </a:moveTo>
                <a:lnTo>
                  <a:pt x="1609714" y="0"/>
                </a:lnTo>
                <a:lnTo>
                  <a:pt x="1599291" y="12700"/>
                </a:lnTo>
                <a:lnTo>
                  <a:pt x="1630596" y="12700"/>
                </a:lnTo>
                <a:lnTo>
                  <a:pt x="1626162" y="0"/>
                </a:lnTo>
                <a:close/>
              </a:path>
              <a:path w="4145915" h="2197100">
                <a:moveTo>
                  <a:pt x="1677140" y="0"/>
                </a:moveTo>
                <a:lnTo>
                  <a:pt x="1651010" y="0"/>
                </a:lnTo>
                <a:lnTo>
                  <a:pt x="1639730" y="12700"/>
                </a:lnTo>
                <a:lnTo>
                  <a:pt x="1677328" y="12700"/>
                </a:lnTo>
                <a:lnTo>
                  <a:pt x="1677140" y="0"/>
                </a:lnTo>
                <a:close/>
              </a:path>
              <a:path w="4145915" h="2197100">
                <a:moveTo>
                  <a:pt x="1697539" y="0"/>
                </a:moveTo>
                <a:lnTo>
                  <a:pt x="1684878" y="0"/>
                </a:lnTo>
                <a:lnTo>
                  <a:pt x="1678839" y="12700"/>
                </a:lnTo>
                <a:lnTo>
                  <a:pt x="1694406" y="12700"/>
                </a:lnTo>
                <a:lnTo>
                  <a:pt x="1697539" y="0"/>
                </a:lnTo>
                <a:close/>
              </a:path>
              <a:path w="4145915" h="2197100">
                <a:moveTo>
                  <a:pt x="1706858" y="0"/>
                </a:moveTo>
                <a:lnTo>
                  <a:pt x="1702329" y="12700"/>
                </a:lnTo>
                <a:lnTo>
                  <a:pt x="1715940" y="12700"/>
                </a:lnTo>
                <a:lnTo>
                  <a:pt x="1706858" y="0"/>
                </a:lnTo>
                <a:close/>
              </a:path>
              <a:path w="4145915" h="2197100">
                <a:moveTo>
                  <a:pt x="1731312" y="0"/>
                </a:moveTo>
                <a:lnTo>
                  <a:pt x="1726528" y="0"/>
                </a:lnTo>
                <a:lnTo>
                  <a:pt x="1724865" y="12700"/>
                </a:lnTo>
                <a:lnTo>
                  <a:pt x="1739006" y="12700"/>
                </a:lnTo>
                <a:lnTo>
                  <a:pt x="1731312" y="0"/>
                </a:lnTo>
                <a:close/>
              </a:path>
              <a:path w="4145915" h="2197100">
                <a:moveTo>
                  <a:pt x="1767100" y="0"/>
                </a:moveTo>
                <a:lnTo>
                  <a:pt x="1749567" y="0"/>
                </a:lnTo>
                <a:lnTo>
                  <a:pt x="1745546" y="12700"/>
                </a:lnTo>
                <a:lnTo>
                  <a:pt x="1777320" y="12700"/>
                </a:lnTo>
                <a:lnTo>
                  <a:pt x="1767100" y="0"/>
                </a:lnTo>
                <a:close/>
              </a:path>
              <a:path w="4145915" h="2197100">
                <a:moveTo>
                  <a:pt x="1795492" y="0"/>
                </a:moveTo>
                <a:lnTo>
                  <a:pt x="1782599" y="12700"/>
                </a:lnTo>
                <a:lnTo>
                  <a:pt x="1797427" y="12700"/>
                </a:lnTo>
                <a:lnTo>
                  <a:pt x="1795492" y="0"/>
                </a:lnTo>
                <a:close/>
              </a:path>
              <a:path w="4145915" h="2197100">
                <a:moveTo>
                  <a:pt x="1830383" y="0"/>
                </a:moveTo>
                <a:lnTo>
                  <a:pt x="1812333" y="0"/>
                </a:lnTo>
                <a:lnTo>
                  <a:pt x="1807775" y="12700"/>
                </a:lnTo>
                <a:lnTo>
                  <a:pt x="1834800" y="12700"/>
                </a:lnTo>
                <a:lnTo>
                  <a:pt x="1830383" y="0"/>
                </a:lnTo>
                <a:close/>
              </a:path>
              <a:path w="4145915" h="2197100">
                <a:moveTo>
                  <a:pt x="1899484" y="0"/>
                </a:moveTo>
                <a:lnTo>
                  <a:pt x="1890407" y="0"/>
                </a:lnTo>
                <a:lnTo>
                  <a:pt x="1880589" y="12700"/>
                </a:lnTo>
                <a:lnTo>
                  <a:pt x="1902816" y="12700"/>
                </a:lnTo>
                <a:lnTo>
                  <a:pt x="1899484" y="0"/>
                </a:lnTo>
                <a:close/>
              </a:path>
              <a:path w="4145915" h="2197100">
                <a:moveTo>
                  <a:pt x="2006156" y="0"/>
                </a:moveTo>
                <a:lnTo>
                  <a:pt x="1971662" y="0"/>
                </a:lnTo>
                <a:lnTo>
                  <a:pt x="1968234" y="12700"/>
                </a:lnTo>
                <a:lnTo>
                  <a:pt x="2003129" y="12700"/>
                </a:lnTo>
                <a:lnTo>
                  <a:pt x="2006156" y="0"/>
                </a:lnTo>
                <a:close/>
              </a:path>
              <a:path w="4145915" h="2197100">
                <a:moveTo>
                  <a:pt x="2040933" y="0"/>
                </a:moveTo>
                <a:lnTo>
                  <a:pt x="2023728" y="0"/>
                </a:lnTo>
                <a:lnTo>
                  <a:pt x="2021260" y="12700"/>
                </a:lnTo>
                <a:lnTo>
                  <a:pt x="2038050" y="12700"/>
                </a:lnTo>
                <a:lnTo>
                  <a:pt x="2040933" y="0"/>
                </a:lnTo>
                <a:close/>
              </a:path>
              <a:path w="4145915" h="2197100">
                <a:moveTo>
                  <a:pt x="2080635" y="0"/>
                </a:moveTo>
                <a:lnTo>
                  <a:pt x="2059730" y="0"/>
                </a:lnTo>
                <a:lnTo>
                  <a:pt x="2060906" y="12700"/>
                </a:lnTo>
                <a:lnTo>
                  <a:pt x="2074077" y="12700"/>
                </a:lnTo>
                <a:lnTo>
                  <a:pt x="2080635" y="0"/>
                </a:lnTo>
                <a:close/>
              </a:path>
              <a:path w="4145915" h="2197100">
                <a:moveTo>
                  <a:pt x="2153464" y="0"/>
                </a:moveTo>
                <a:lnTo>
                  <a:pt x="2124557" y="0"/>
                </a:lnTo>
                <a:lnTo>
                  <a:pt x="2116279" y="11978"/>
                </a:lnTo>
                <a:lnTo>
                  <a:pt x="2116361" y="12700"/>
                </a:lnTo>
                <a:lnTo>
                  <a:pt x="2152634" y="12700"/>
                </a:lnTo>
                <a:lnTo>
                  <a:pt x="2153464" y="0"/>
                </a:lnTo>
                <a:close/>
              </a:path>
              <a:path w="4145915" h="2197100">
                <a:moveTo>
                  <a:pt x="2195988" y="0"/>
                </a:moveTo>
                <a:lnTo>
                  <a:pt x="2163481" y="0"/>
                </a:lnTo>
                <a:lnTo>
                  <a:pt x="2158734" y="12700"/>
                </a:lnTo>
                <a:lnTo>
                  <a:pt x="2198527" y="12700"/>
                </a:lnTo>
                <a:lnTo>
                  <a:pt x="2195988" y="0"/>
                </a:lnTo>
                <a:close/>
              </a:path>
              <a:path w="4145915" h="2197100">
                <a:moveTo>
                  <a:pt x="2246235" y="0"/>
                </a:moveTo>
                <a:lnTo>
                  <a:pt x="2206836" y="0"/>
                </a:lnTo>
                <a:lnTo>
                  <a:pt x="2202430" y="12700"/>
                </a:lnTo>
                <a:lnTo>
                  <a:pt x="2248092" y="12700"/>
                </a:lnTo>
                <a:lnTo>
                  <a:pt x="2246235" y="0"/>
                </a:lnTo>
                <a:close/>
              </a:path>
              <a:path w="4145915" h="2197100">
                <a:moveTo>
                  <a:pt x="2276530" y="0"/>
                </a:moveTo>
                <a:lnTo>
                  <a:pt x="2258001" y="0"/>
                </a:lnTo>
                <a:lnTo>
                  <a:pt x="2257541" y="12700"/>
                </a:lnTo>
                <a:lnTo>
                  <a:pt x="2271038" y="12700"/>
                </a:lnTo>
                <a:lnTo>
                  <a:pt x="2276530" y="0"/>
                </a:lnTo>
                <a:close/>
              </a:path>
              <a:path w="4145915" h="2197100">
                <a:moveTo>
                  <a:pt x="2294583" y="0"/>
                </a:moveTo>
                <a:lnTo>
                  <a:pt x="2287372" y="12700"/>
                </a:lnTo>
                <a:lnTo>
                  <a:pt x="2308508" y="12700"/>
                </a:lnTo>
                <a:lnTo>
                  <a:pt x="2294583" y="0"/>
                </a:lnTo>
                <a:close/>
              </a:path>
              <a:path w="4145915" h="2197100">
                <a:moveTo>
                  <a:pt x="2356394" y="0"/>
                </a:moveTo>
                <a:lnTo>
                  <a:pt x="2324279" y="0"/>
                </a:lnTo>
                <a:lnTo>
                  <a:pt x="2318037" y="12700"/>
                </a:lnTo>
                <a:lnTo>
                  <a:pt x="2352742" y="12700"/>
                </a:lnTo>
                <a:lnTo>
                  <a:pt x="2356394" y="0"/>
                </a:lnTo>
                <a:close/>
              </a:path>
              <a:path w="4145915" h="2197100">
                <a:moveTo>
                  <a:pt x="2372745" y="9677"/>
                </a:moveTo>
                <a:lnTo>
                  <a:pt x="2371277" y="12700"/>
                </a:lnTo>
                <a:lnTo>
                  <a:pt x="2373292" y="12700"/>
                </a:lnTo>
                <a:lnTo>
                  <a:pt x="2372745" y="9677"/>
                </a:lnTo>
                <a:close/>
              </a:path>
              <a:path w="4145915" h="2197100">
                <a:moveTo>
                  <a:pt x="2377443" y="0"/>
                </a:moveTo>
                <a:lnTo>
                  <a:pt x="2372903" y="9352"/>
                </a:lnTo>
                <a:lnTo>
                  <a:pt x="2372854" y="10278"/>
                </a:lnTo>
                <a:lnTo>
                  <a:pt x="2373292" y="12700"/>
                </a:lnTo>
                <a:lnTo>
                  <a:pt x="2378760" y="12700"/>
                </a:lnTo>
                <a:lnTo>
                  <a:pt x="2377443" y="0"/>
                </a:lnTo>
                <a:close/>
              </a:path>
              <a:path w="4145915" h="2197100">
                <a:moveTo>
                  <a:pt x="2422434" y="0"/>
                </a:moveTo>
                <a:lnTo>
                  <a:pt x="2413812" y="0"/>
                </a:lnTo>
                <a:lnTo>
                  <a:pt x="2402414" y="12700"/>
                </a:lnTo>
                <a:lnTo>
                  <a:pt x="2425312" y="12700"/>
                </a:lnTo>
                <a:lnTo>
                  <a:pt x="2422434" y="0"/>
                </a:lnTo>
                <a:close/>
              </a:path>
              <a:path w="4145915" h="2197100">
                <a:moveTo>
                  <a:pt x="2529334" y="0"/>
                </a:moveTo>
                <a:lnTo>
                  <a:pt x="2494683" y="0"/>
                </a:lnTo>
                <a:lnTo>
                  <a:pt x="2490514" y="12700"/>
                </a:lnTo>
                <a:lnTo>
                  <a:pt x="2525708" y="12700"/>
                </a:lnTo>
                <a:lnTo>
                  <a:pt x="2529334" y="0"/>
                </a:lnTo>
                <a:close/>
              </a:path>
              <a:path w="4145915" h="2197100">
                <a:moveTo>
                  <a:pt x="2564110" y="0"/>
                </a:moveTo>
                <a:lnTo>
                  <a:pt x="2546677" y="0"/>
                </a:lnTo>
                <a:lnTo>
                  <a:pt x="2543840" y="12700"/>
                </a:lnTo>
                <a:lnTo>
                  <a:pt x="2560330" y="12700"/>
                </a:lnTo>
                <a:lnTo>
                  <a:pt x="2564110" y="0"/>
                </a:lnTo>
                <a:close/>
              </a:path>
              <a:path w="4145915" h="2197100">
                <a:moveTo>
                  <a:pt x="2604411" y="0"/>
                </a:moveTo>
                <a:lnTo>
                  <a:pt x="2582680" y="0"/>
                </a:lnTo>
                <a:lnTo>
                  <a:pt x="2583031" y="12700"/>
                </a:lnTo>
                <a:lnTo>
                  <a:pt x="2595986" y="12700"/>
                </a:lnTo>
                <a:lnTo>
                  <a:pt x="2604411" y="0"/>
                </a:lnTo>
                <a:close/>
              </a:path>
              <a:path w="4145915" h="2197100">
                <a:moveTo>
                  <a:pt x="2676437" y="0"/>
                </a:moveTo>
                <a:lnTo>
                  <a:pt x="2647643" y="0"/>
                </a:lnTo>
                <a:lnTo>
                  <a:pt x="2638989" y="11045"/>
                </a:lnTo>
                <a:lnTo>
                  <a:pt x="2639166" y="12700"/>
                </a:lnTo>
                <a:lnTo>
                  <a:pt x="2675044" y="12700"/>
                </a:lnTo>
                <a:lnTo>
                  <a:pt x="2676437" y="0"/>
                </a:lnTo>
                <a:close/>
              </a:path>
              <a:path w="4145915" h="2197100">
                <a:moveTo>
                  <a:pt x="2719278" y="0"/>
                </a:moveTo>
                <a:lnTo>
                  <a:pt x="2686568" y="0"/>
                </a:lnTo>
                <a:lnTo>
                  <a:pt x="2681188" y="12700"/>
                </a:lnTo>
                <a:lnTo>
                  <a:pt x="2720386" y="12700"/>
                </a:lnTo>
                <a:lnTo>
                  <a:pt x="2719278" y="0"/>
                </a:lnTo>
                <a:close/>
              </a:path>
              <a:path w="4145915" h="2197100">
                <a:moveTo>
                  <a:pt x="2769232" y="0"/>
                </a:moveTo>
                <a:lnTo>
                  <a:pt x="2729844" y="0"/>
                </a:lnTo>
                <a:lnTo>
                  <a:pt x="2725158" y="12700"/>
                </a:lnTo>
                <a:lnTo>
                  <a:pt x="2770967" y="12700"/>
                </a:lnTo>
                <a:lnTo>
                  <a:pt x="2769232" y="0"/>
                </a:lnTo>
                <a:close/>
              </a:path>
              <a:path w="4145915" h="2197100">
                <a:moveTo>
                  <a:pt x="2800021" y="0"/>
                </a:moveTo>
                <a:lnTo>
                  <a:pt x="2781151" y="0"/>
                </a:lnTo>
                <a:lnTo>
                  <a:pt x="2779591" y="12700"/>
                </a:lnTo>
                <a:lnTo>
                  <a:pt x="2793492" y="12700"/>
                </a:lnTo>
                <a:lnTo>
                  <a:pt x="2800021" y="0"/>
                </a:lnTo>
                <a:close/>
              </a:path>
              <a:path w="4145915" h="2197100">
                <a:moveTo>
                  <a:pt x="2817670" y="0"/>
                </a:moveTo>
                <a:lnTo>
                  <a:pt x="2810142" y="12700"/>
                </a:lnTo>
                <a:lnTo>
                  <a:pt x="2831113" y="12700"/>
                </a:lnTo>
                <a:lnTo>
                  <a:pt x="2817670" y="0"/>
                </a:lnTo>
                <a:close/>
              </a:path>
              <a:path w="4145915" h="2197100">
                <a:moveTo>
                  <a:pt x="2879392" y="0"/>
                </a:moveTo>
                <a:lnTo>
                  <a:pt x="2847516" y="0"/>
                </a:lnTo>
                <a:lnTo>
                  <a:pt x="2840174" y="12700"/>
                </a:lnTo>
                <a:lnTo>
                  <a:pt x="2875512" y="12700"/>
                </a:lnTo>
                <a:lnTo>
                  <a:pt x="2879392" y="0"/>
                </a:lnTo>
                <a:close/>
              </a:path>
              <a:path w="4145915" h="2197100">
                <a:moveTo>
                  <a:pt x="2894999" y="10639"/>
                </a:moveTo>
                <a:lnTo>
                  <a:pt x="2893960" y="12700"/>
                </a:lnTo>
                <a:lnTo>
                  <a:pt x="2895189" y="12700"/>
                </a:lnTo>
                <a:lnTo>
                  <a:pt x="2894999" y="10639"/>
                </a:lnTo>
                <a:close/>
              </a:path>
              <a:path w="4145915" h="2197100">
                <a:moveTo>
                  <a:pt x="2900366" y="0"/>
                </a:moveTo>
                <a:lnTo>
                  <a:pt x="2895182" y="10278"/>
                </a:lnTo>
                <a:lnTo>
                  <a:pt x="2895123" y="11978"/>
                </a:lnTo>
                <a:lnTo>
                  <a:pt x="2895189" y="12700"/>
                </a:lnTo>
                <a:lnTo>
                  <a:pt x="2901381" y="12700"/>
                </a:lnTo>
                <a:lnTo>
                  <a:pt x="2900366" y="0"/>
                </a:lnTo>
                <a:close/>
              </a:path>
              <a:path w="4145915" h="2197100">
                <a:moveTo>
                  <a:pt x="2945385" y="0"/>
                </a:moveTo>
                <a:lnTo>
                  <a:pt x="2937217" y="0"/>
                </a:lnTo>
                <a:lnTo>
                  <a:pt x="2924241" y="12700"/>
                </a:lnTo>
                <a:lnTo>
                  <a:pt x="2947808" y="12700"/>
                </a:lnTo>
                <a:lnTo>
                  <a:pt x="2945385" y="0"/>
                </a:lnTo>
                <a:close/>
              </a:path>
              <a:path w="4145915" h="2197100">
                <a:moveTo>
                  <a:pt x="3052512" y="0"/>
                </a:moveTo>
                <a:lnTo>
                  <a:pt x="3017705" y="0"/>
                </a:lnTo>
                <a:lnTo>
                  <a:pt x="3012795" y="12700"/>
                </a:lnTo>
                <a:lnTo>
                  <a:pt x="3048288" y="12700"/>
                </a:lnTo>
                <a:lnTo>
                  <a:pt x="3052512" y="0"/>
                </a:lnTo>
                <a:close/>
              </a:path>
              <a:path w="4145915" h="2197100">
                <a:moveTo>
                  <a:pt x="3087288" y="0"/>
                </a:moveTo>
                <a:lnTo>
                  <a:pt x="3069628" y="0"/>
                </a:lnTo>
                <a:lnTo>
                  <a:pt x="3063143" y="12700"/>
                </a:lnTo>
                <a:lnTo>
                  <a:pt x="3082610" y="12700"/>
                </a:lnTo>
                <a:lnTo>
                  <a:pt x="3087288" y="0"/>
                </a:lnTo>
                <a:close/>
              </a:path>
              <a:path w="4145915" h="2197100">
                <a:moveTo>
                  <a:pt x="3128187" y="0"/>
                </a:moveTo>
                <a:lnTo>
                  <a:pt x="3105631" y="0"/>
                </a:lnTo>
                <a:lnTo>
                  <a:pt x="3105156" y="12700"/>
                </a:lnTo>
                <a:lnTo>
                  <a:pt x="3117895" y="12700"/>
                </a:lnTo>
                <a:lnTo>
                  <a:pt x="3128187" y="0"/>
                </a:lnTo>
                <a:close/>
              </a:path>
              <a:path w="4145915" h="2197100">
                <a:moveTo>
                  <a:pt x="3199409" y="0"/>
                </a:moveTo>
                <a:lnTo>
                  <a:pt x="3170730" y="0"/>
                </a:lnTo>
                <a:lnTo>
                  <a:pt x="3161728" y="10278"/>
                </a:lnTo>
                <a:lnTo>
                  <a:pt x="3161973" y="12700"/>
                </a:lnTo>
                <a:lnTo>
                  <a:pt x="3197453" y="12700"/>
                </a:lnTo>
                <a:lnTo>
                  <a:pt x="3199409" y="0"/>
                </a:lnTo>
                <a:close/>
              </a:path>
              <a:path w="4145915" h="2197100">
                <a:moveTo>
                  <a:pt x="3242566" y="0"/>
                </a:moveTo>
                <a:lnTo>
                  <a:pt x="3209654" y="0"/>
                </a:lnTo>
                <a:lnTo>
                  <a:pt x="3203642" y="12700"/>
                </a:lnTo>
                <a:lnTo>
                  <a:pt x="3242246" y="12700"/>
                </a:lnTo>
                <a:lnTo>
                  <a:pt x="3242566" y="0"/>
                </a:lnTo>
                <a:close/>
              </a:path>
              <a:path w="4145915" h="2197100">
                <a:moveTo>
                  <a:pt x="3292229" y="0"/>
                </a:moveTo>
                <a:lnTo>
                  <a:pt x="3252853" y="0"/>
                </a:lnTo>
                <a:lnTo>
                  <a:pt x="3247886" y="12700"/>
                </a:lnTo>
                <a:lnTo>
                  <a:pt x="3293843" y="12700"/>
                </a:lnTo>
                <a:lnTo>
                  <a:pt x="3292229" y="0"/>
                </a:lnTo>
                <a:close/>
              </a:path>
              <a:path w="4145915" h="2197100">
                <a:moveTo>
                  <a:pt x="3323512" y="0"/>
                </a:moveTo>
                <a:lnTo>
                  <a:pt x="3304301" y="0"/>
                </a:lnTo>
                <a:lnTo>
                  <a:pt x="3301640" y="12700"/>
                </a:lnTo>
                <a:lnTo>
                  <a:pt x="3315945" y="12700"/>
                </a:lnTo>
                <a:lnTo>
                  <a:pt x="3323512" y="0"/>
                </a:lnTo>
                <a:close/>
              </a:path>
              <a:path w="4145915" h="2197100">
                <a:moveTo>
                  <a:pt x="3340756" y="0"/>
                </a:moveTo>
                <a:lnTo>
                  <a:pt x="3332913" y="12700"/>
                </a:lnTo>
                <a:lnTo>
                  <a:pt x="3353719" y="12700"/>
                </a:lnTo>
                <a:lnTo>
                  <a:pt x="3340756" y="0"/>
                </a:lnTo>
                <a:close/>
              </a:path>
              <a:path w="4145915" h="2197100">
                <a:moveTo>
                  <a:pt x="3402389" y="0"/>
                </a:moveTo>
                <a:lnTo>
                  <a:pt x="3370755" y="0"/>
                </a:lnTo>
                <a:lnTo>
                  <a:pt x="3362312" y="12700"/>
                </a:lnTo>
                <a:lnTo>
                  <a:pt x="3398283" y="12700"/>
                </a:lnTo>
                <a:lnTo>
                  <a:pt x="3402389" y="0"/>
                </a:lnTo>
                <a:close/>
              </a:path>
              <a:path w="4145915" h="2197100">
                <a:moveTo>
                  <a:pt x="3423287" y="0"/>
                </a:moveTo>
                <a:lnTo>
                  <a:pt x="3416641" y="12700"/>
                </a:lnTo>
                <a:lnTo>
                  <a:pt x="3424003" y="12700"/>
                </a:lnTo>
                <a:lnTo>
                  <a:pt x="3423287" y="0"/>
                </a:lnTo>
                <a:close/>
              </a:path>
              <a:path w="4145915" h="2197100">
                <a:moveTo>
                  <a:pt x="3457242" y="0"/>
                </a:moveTo>
                <a:lnTo>
                  <a:pt x="3440426" y="0"/>
                </a:lnTo>
                <a:lnTo>
                  <a:pt x="3428404" y="12700"/>
                </a:lnTo>
                <a:lnTo>
                  <a:pt x="3459581" y="12700"/>
                </a:lnTo>
                <a:lnTo>
                  <a:pt x="3457242" y="0"/>
                </a:lnTo>
                <a:close/>
              </a:path>
              <a:path w="4145915" h="2197100">
                <a:moveTo>
                  <a:pt x="3507633" y="0"/>
                </a:moveTo>
                <a:lnTo>
                  <a:pt x="3481503" y="0"/>
                </a:lnTo>
                <a:lnTo>
                  <a:pt x="3469679" y="12700"/>
                </a:lnTo>
                <a:lnTo>
                  <a:pt x="3506946" y="12700"/>
                </a:lnTo>
                <a:lnTo>
                  <a:pt x="3507077" y="12495"/>
                </a:lnTo>
                <a:lnTo>
                  <a:pt x="3507633" y="0"/>
                </a:lnTo>
                <a:close/>
              </a:path>
              <a:path w="4145915" h="2197100">
                <a:moveTo>
                  <a:pt x="3507077" y="12495"/>
                </a:moveTo>
                <a:lnTo>
                  <a:pt x="3506946" y="12700"/>
                </a:lnTo>
                <a:lnTo>
                  <a:pt x="3507077" y="12495"/>
                </a:lnTo>
                <a:close/>
              </a:path>
              <a:path w="4145915" h="2197100">
                <a:moveTo>
                  <a:pt x="3528618" y="0"/>
                </a:moveTo>
                <a:lnTo>
                  <a:pt x="3515078" y="0"/>
                </a:lnTo>
                <a:lnTo>
                  <a:pt x="3507077" y="12495"/>
                </a:lnTo>
                <a:lnTo>
                  <a:pt x="3507068" y="12700"/>
                </a:lnTo>
                <a:lnTo>
                  <a:pt x="3524271" y="12700"/>
                </a:lnTo>
                <a:lnTo>
                  <a:pt x="3528618" y="0"/>
                </a:lnTo>
                <a:close/>
              </a:path>
              <a:path w="4145915" h="2197100">
                <a:moveTo>
                  <a:pt x="3537059" y="0"/>
                </a:moveTo>
                <a:lnTo>
                  <a:pt x="3532111" y="12700"/>
                </a:lnTo>
                <a:lnTo>
                  <a:pt x="3545846" y="12700"/>
                </a:lnTo>
                <a:lnTo>
                  <a:pt x="3537059" y="0"/>
                </a:lnTo>
                <a:close/>
              </a:path>
              <a:path w="4145915" h="2197100">
                <a:moveTo>
                  <a:pt x="3561888" y="0"/>
                </a:moveTo>
                <a:lnTo>
                  <a:pt x="3556937" y="0"/>
                </a:lnTo>
                <a:lnTo>
                  <a:pt x="3552553" y="12700"/>
                </a:lnTo>
                <a:lnTo>
                  <a:pt x="3569069" y="12700"/>
                </a:lnTo>
                <a:lnTo>
                  <a:pt x="3561888" y="0"/>
                </a:lnTo>
                <a:close/>
              </a:path>
              <a:path w="4145915" h="2197100">
                <a:moveTo>
                  <a:pt x="3597442" y="0"/>
                </a:moveTo>
                <a:lnTo>
                  <a:pt x="3579768" y="0"/>
                </a:lnTo>
                <a:lnTo>
                  <a:pt x="3575159" y="12700"/>
                </a:lnTo>
                <a:lnTo>
                  <a:pt x="3607256" y="12700"/>
                </a:lnTo>
                <a:lnTo>
                  <a:pt x="3597442" y="0"/>
                </a:lnTo>
                <a:close/>
              </a:path>
              <a:path w="4145915" h="2197100">
                <a:moveTo>
                  <a:pt x="3627325" y="0"/>
                </a:moveTo>
                <a:lnTo>
                  <a:pt x="3610957" y="12700"/>
                </a:lnTo>
                <a:lnTo>
                  <a:pt x="3626873" y="12700"/>
                </a:lnTo>
                <a:lnTo>
                  <a:pt x="3627325" y="0"/>
                </a:lnTo>
                <a:close/>
              </a:path>
              <a:path w="4145915" h="2197100">
                <a:moveTo>
                  <a:pt x="3661587" y="0"/>
                </a:moveTo>
                <a:lnTo>
                  <a:pt x="3643329" y="0"/>
                </a:lnTo>
                <a:lnTo>
                  <a:pt x="3637556" y="12700"/>
                </a:lnTo>
                <a:lnTo>
                  <a:pt x="3662249" y="12700"/>
                </a:lnTo>
                <a:lnTo>
                  <a:pt x="3661587" y="0"/>
                </a:lnTo>
                <a:close/>
              </a:path>
              <a:path w="4145915" h="2197100">
                <a:moveTo>
                  <a:pt x="3729809" y="0"/>
                </a:moveTo>
                <a:lnTo>
                  <a:pt x="3721469" y="0"/>
                </a:lnTo>
                <a:lnTo>
                  <a:pt x="3714824" y="12700"/>
                </a:lnTo>
                <a:lnTo>
                  <a:pt x="3731552" y="12700"/>
                </a:lnTo>
                <a:lnTo>
                  <a:pt x="3729809" y="0"/>
                </a:lnTo>
                <a:close/>
              </a:path>
              <a:path w="4145915" h="2197100">
                <a:moveTo>
                  <a:pt x="3837278" y="0"/>
                </a:moveTo>
                <a:lnTo>
                  <a:pt x="3802239" y="0"/>
                </a:lnTo>
                <a:lnTo>
                  <a:pt x="3796215" y="12700"/>
                </a:lnTo>
                <a:lnTo>
                  <a:pt x="3832157" y="12700"/>
                </a:lnTo>
                <a:lnTo>
                  <a:pt x="3837278" y="0"/>
                </a:lnTo>
                <a:close/>
              </a:path>
              <a:path w="4145915" h="2197100">
                <a:moveTo>
                  <a:pt x="3872054" y="0"/>
                </a:moveTo>
                <a:lnTo>
                  <a:pt x="3854053" y="0"/>
                </a:lnTo>
                <a:lnTo>
                  <a:pt x="3846438" y="12700"/>
                </a:lnTo>
                <a:lnTo>
                  <a:pt x="3866031" y="12700"/>
                </a:lnTo>
                <a:lnTo>
                  <a:pt x="3872054" y="0"/>
                </a:lnTo>
                <a:close/>
              </a:path>
              <a:path w="4145915" h="2197100">
                <a:moveTo>
                  <a:pt x="3913851" y="0"/>
                </a:moveTo>
                <a:lnTo>
                  <a:pt x="3890056" y="0"/>
                </a:lnTo>
                <a:lnTo>
                  <a:pt x="3888342" y="12700"/>
                </a:lnTo>
                <a:lnTo>
                  <a:pt x="3900760" y="12700"/>
                </a:lnTo>
                <a:lnTo>
                  <a:pt x="3913851" y="0"/>
                </a:lnTo>
                <a:close/>
              </a:path>
              <a:path w="4145915" h="2197100">
                <a:moveTo>
                  <a:pt x="3983868" y="0"/>
                </a:moveTo>
                <a:lnTo>
                  <a:pt x="3955359" y="0"/>
                </a:lnTo>
                <a:lnTo>
                  <a:pt x="3945872" y="9352"/>
                </a:lnTo>
                <a:lnTo>
                  <a:pt x="3946183" y="12700"/>
                </a:lnTo>
                <a:lnTo>
                  <a:pt x="3981067" y="12700"/>
                </a:lnTo>
                <a:lnTo>
                  <a:pt x="3983868" y="0"/>
                </a:lnTo>
                <a:close/>
              </a:path>
              <a:path w="4145915" h="2197100">
                <a:moveTo>
                  <a:pt x="4027498" y="0"/>
                </a:moveTo>
                <a:lnTo>
                  <a:pt x="3994284" y="0"/>
                </a:lnTo>
                <a:lnTo>
                  <a:pt x="3987323" y="12700"/>
                </a:lnTo>
                <a:lnTo>
                  <a:pt x="4025036" y="12700"/>
                </a:lnTo>
                <a:lnTo>
                  <a:pt x="4027498" y="0"/>
                </a:lnTo>
                <a:close/>
              </a:path>
              <a:path w="4145915" h="2197100">
                <a:moveTo>
                  <a:pt x="4076726" y="0"/>
                </a:moveTo>
                <a:lnTo>
                  <a:pt x="4037366" y="0"/>
                </a:lnTo>
                <a:lnTo>
                  <a:pt x="4031979" y="12700"/>
                </a:lnTo>
                <a:lnTo>
                  <a:pt x="4078156" y="12700"/>
                </a:lnTo>
                <a:lnTo>
                  <a:pt x="4076726" y="0"/>
                </a:lnTo>
                <a:close/>
              </a:path>
              <a:path w="4145915" h="2197100">
                <a:moveTo>
                  <a:pt x="4108748" y="0"/>
                </a:moveTo>
                <a:lnTo>
                  <a:pt x="4089025" y="0"/>
                </a:lnTo>
                <a:lnTo>
                  <a:pt x="4084714" y="12700"/>
                </a:lnTo>
                <a:lnTo>
                  <a:pt x="4099627" y="12700"/>
                </a:lnTo>
                <a:lnTo>
                  <a:pt x="4108748" y="0"/>
                </a:lnTo>
                <a:close/>
              </a:path>
              <a:path w="4145915" h="2197100">
                <a:moveTo>
                  <a:pt x="4125385" y="0"/>
                </a:moveTo>
                <a:lnTo>
                  <a:pt x="4117068" y="12700"/>
                </a:lnTo>
                <a:lnTo>
                  <a:pt x="4133918" y="12700"/>
                </a:lnTo>
                <a:lnTo>
                  <a:pt x="4125385" y="0"/>
                </a:lnTo>
                <a:close/>
              </a:path>
              <a:path w="4145915" h="2197100">
                <a:moveTo>
                  <a:pt x="2900366" y="0"/>
                </a:moveTo>
                <a:lnTo>
                  <a:pt x="2894017" y="0"/>
                </a:lnTo>
                <a:lnTo>
                  <a:pt x="2894999" y="10639"/>
                </a:lnTo>
                <a:lnTo>
                  <a:pt x="2900366" y="0"/>
                </a:lnTo>
                <a:close/>
              </a:path>
              <a:path w="4145915" h="2197100">
                <a:moveTo>
                  <a:pt x="2377443" y="0"/>
                </a:moveTo>
                <a:lnTo>
                  <a:pt x="2370996" y="0"/>
                </a:lnTo>
                <a:lnTo>
                  <a:pt x="2372745" y="9677"/>
                </a:lnTo>
                <a:lnTo>
                  <a:pt x="2377443" y="0"/>
                </a:lnTo>
                <a:close/>
              </a:path>
              <a:path w="4145915" h="2197100">
                <a:moveTo>
                  <a:pt x="1070140" y="0"/>
                </a:moveTo>
                <a:lnTo>
                  <a:pt x="1063440" y="0"/>
                </a:lnTo>
                <a:lnTo>
                  <a:pt x="1066646" y="7971"/>
                </a:lnTo>
                <a:lnTo>
                  <a:pt x="1070140" y="0"/>
                </a:lnTo>
                <a:close/>
              </a:path>
              <a:path w="4145915" h="2197100">
                <a:moveTo>
                  <a:pt x="547217" y="0"/>
                </a:moveTo>
                <a:lnTo>
                  <a:pt x="540419" y="0"/>
                </a:lnTo>
                <a:lnTo>
                  <a:pt x="544085" y="7470"/>
                </a:lnTo>
                <a:lnTo>
                  <a:pt x="547217" y="0"/>
                </a:lnTo>
                <a:close/>
              </a:path>
            </a:pathLst>
          </a:custGeom>
          <a:solidFill>
            <a:srgbClr val="C80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86501" y="5143500"/>
            <a:ext cx="8223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CA1C61"/>
                </a:solidFill>
                <a:latin typeface="Trebuchet MS"/>
                <a:cs typeface="Trebuchet MS"/>
              </a:rPr>
              <a:t>[ </a:t>
            </a:r>
            <a:r>
              <a:rPr sz="2000" b="1" spc="-270" dirty="0">
                <a:solidFill>
                  <a:srgbClr val="CA1C61"/>
                </a:solidFill>
                <a:latin typeface="Malgun Gothic"/>
                <a:cs typeface="Malgun Gothic"/>
              </a:rPr>
              <a:t>통합</a:t>
            </a:r>
            <a:r>
              <a:rPr sz="2000" b="1" spc="-200" dirty="0">
                <a:solidFill>
                  <a:srgbClr val="CA1C61"/>
                </a:solidFill>
                <a:latin typeface="Malgun Gothic"/>
                <a:cs typeface="Malgun Gothic"/>
              </a:rPr>
              <a:t> </a:t>
            </a:r>
            <a:r>
              <a:rPr sz="2000" b="1" dirty="0">
                <a:solidFill>
                  <a:srgbClr val="CA1C61"/>
                </a:solidFill>
                <a:latin typeface="Trebuchet MS"/>
                <a:cs typeface="Trebuchet MS"/>
              </a:rPr>
              <a:t>]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58012" y="259814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6324" y="259814"/>
            <a:ext cx="9715500" cy="8720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88900">
              <a:spcBef>
                <a:spcPts val="1060"/>
              </a:spcBef>
            </a:pPr>
            <a:r>
              <a:rPr sz="2400" b="1" spc="-5" dirty="0">
                <a:latin typeface="Arial"/>
                <a:cs typeface="Arial"/>
              </a:rPr>
              <a:t>Faster </a:t>
            </a:r>
            <a:r>
              <a:rPr sz="2400" b="1" dirty="0">
                <a:latin typeface="Arial"/>
                <a:cs typeface="Arial"/>
              </a:rPr>
              <a:t>R-CNN </a:t>
            </a:r>
            <a:r>
              <a:rPr sz="2400" b="1" spc="-325" dirty="0">
                <a:latin typeface="Malgun Gothic"/>
                <a:cs typeface="Malgun Gothic"/>
              </a:rPr>
              <a:t>을 </a:t>
            </a:r>
            <a:r>
              <a:rPr sz="2400" b="1" spc="-325" dirty="0" err="1">
                <a:latin typeface="Malgun Gothic"/>
                <a:cs typeface="Malgun Gothic"/>
              </a:rPr>
              <a:t>활용한</a:t>
            </a:r>
            <a:r>
              <a:rPr sz="2400" b="1" spc="-55" dirty="0">
                <a:latin typeface="Malgun Gothic"/>
                <a:cs typeface="Malgun Gothic"/>
              </a:rPr>
              <a:t> </a:t>
            </a:r>
            <a:r>
              <a:rPr sz="2400" b="1" spc="-325" dirty="0" err="1">
                <a:latin typeface="Malgun Gothic"/>
                <a:cs typeface="Malgun Gothic"/>
              </a:rPr>
              <a:t>사물검출</a:t>
            </a:r>
            <a:r>
              <a:rPr lang="en-US" sz="2400" b="1" spc="-325" dirty="0">
                <a:latin typeface="Malgun Gothic"/>
                <a:cs typeface="Malgun Gothic"/>
              </a:rPr>
              <a:t>(</a:t>
            </a:r>
            <a:r>
              <a:rPr lang="en-US" sz="2400" b="1" spc="-325" dirty="0">
                <a:solidFill>
                  <a:schemeClr val="accent2">
                    <a:lumMod val="60000"/>
                    <a:lumOff val="40000"/>
                  </a:schemeClr>
                </a:solidFill>
                <a:latin typeface="Malgun Gothic"/>
                <a:cs typeface="Malgun Gothic"/>
              </a:rPr>
              <a:t>object detection</a:t>
            </a:r>
            <a:r>
              <a:rPr lang="en-US" sz="2400" b="1" spc="-325" dirty="0">
                <a:latin typeface="Malgun Gothic"/>
                <a:cs typeface="Malgun Gothic"/>
              </a:rPr>
              <a:t>)</a:t>
            </a:r>
            <a:endParaRPr sz="2400" dirty="0">
              <a:latin typeface="Malgun Gothic"/>
              <a:cs typeface="Malgun Gothic"/>
            </a:endParaRPr>
          </a:p>
          <a:p>
            <a:pPr marL="190500" indent="-177800">
              <a:spcBef>
                <a:spcPts val="720"/>
              </a:spcBef>
              <a:buChar char="•"/>
              <a:tabLst>
                <a:tab pos="190500" algn="l"/>
              </a:tabLst>
            </a:pPr>
            <a:r>
              <a:rPr spc="-5" dirty="0">
                <a:latin typeface="Arial"/>
                <a:cs typeface="Arial"/>
              </a:rPr>
              <a:t>Faster </a:t>
            </a:r>
            <a:r>
              <a:rPr dirty="0">
                <a:latin typeface="Arial"/>
                <a:cs typeface="Arial"/>
              </a:rPr>
              <a:t>Regions </a:t>
            </a:r>
            <a:r>
              <a:rPr spc="-5" dirty="0">
                <a:latin typeface="Arial"/>
                <a:cs typeface="Arial"/>
              </a:rPr>
              <a:t>With Convolutional </a:t>
            </a:r>
            <a:r>
              <a:rPr dirty="0">
                <a:latin typeface="Arial"/>
                <a:cs typeface="Arial"/>
              </a:rPr>
              <a:t>Neural</a:t>
            </a:r>
            <a:r>
              <a:rPr spc="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Network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66594" y="1886498"/>
            <a:ext cx="4551342" cy="2029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2926" y="2756203"/>
            <a:ext cx="8093075" cy="369588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5295900" indent="-177800">
              <a:spcBef>
                <a:spcPts val="440"/>
              </a:spcBef>
              <a:buChar char="•"/>
              <a:tabLst>
                <a:tab pos="5295265" algn="l"/>
                <a:tab pos="5295900" algn="l"/>
              </a:tabLst>
            </a:pPr>
            <a:endParaRPr lang="en-US" sz="800" spc="-15" dirty="0">
              <a:latin typeface="Arial"/>
              <a:cs typeface="Arial"/>
            </a:endParaRPr>
          </a:p>
          <a:p>
            <a:pPr marL="5295900" indent="-177800">
              <a:spcBef>
                <a:spcPts val="440"/>
              </a:spcBef>
              <a:buChar char="•"/>
              <a:tabLst>
                <a:tab pos="5295265" algn="l"/>
                <a:tab pos="5295900" algn="l"/>
              </a:tabLst>
            </a:pPr>
            <a:endParaRPr lang="en-US" sz="800" spc="-15" dirty="0">
              <a:latin typeface="Arial"/>
              <a:cs typeface="Arial"/>
            </a:endParaRPr>
          </a:p>
          <a:p>
            <a:pPr marL="5295900" indent="-177800">
              <a:spcBef>
                <a:spcPts val="440"/>
              </a:spcBef>
              <a:buChar char="•"/>
              <a:tabLst>
                <a:tab pos="5295265" algn="l"/>
                <a:tab pos="5295900" algn="l"/>
              </a:tabLst>
            </a:pPr>
            <a:endParaRPr lang="en-US" sz="800" spc="-15" dirty="0">
              <a:latin typeface="Arial"/>
              <a:cs typeface="Arial"/>
            </a:endParaRPr>
          </a:p>
          <a:p>
            <a:pPr marL="5295900" indent="-177800">
              <a:spcBef>
                <a:spcPts val="440"/>
              </a:spcBef>
              <a:buChar char="•"/>
              <a:tabLst>
                <a:tab pos="5295265" algn="l"/>
                <a:tab pos="5295900" algn="l"/>
              </a:tabLst>
            </a:pPr>
            <a:endParaRPr lang="en-US" sz="800" spc="-15" dirty="0">
              <a:latin typeface="Arial"/>
              <a:cs typeface="Arial"/>
            </a:endParaRPr>
          </a:p>
          <a:p>
            <a:pPr marL="5295900" indent="-177800">
              <a:spcBef>
                <a:spcPts val="440"/>
              </a:spcBef>
              <a:buChar char="•"/>
              <a:tabLst>
                <a:tab pos="5295265" algn="l"/>
                <a:tab pos="5295900" algn="l"/>
              </a:tabLst>
            </a:pPr>
            <a:r>
              <a:rPr sz="800" spc="-15" dirty="0" err="1">
                <a:latin typeface="Arial"/>
                <a:cs typeface="Arial"/>
              </a:rPr>
              <a:t>PyTorch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:</a:t>
            </a:r>
            <a:r>
              <a:rPr sz="800" spc="3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https://github.com/longcw/faster_rcnn_pytorch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203200" indent="-177800">
              <a:buFont typeface="Arial"/>
              <a:buChar char="•"/>
              <a:tabLst>
                <a:tab pos="203200" algn="l"/>
              </a:tabLst>
            </a:pPr>
            <a:r>
              <a:rPr sz="1500" b="1" spc="-165" dirty="0">
                <a:latin typeface="Malgun Gothic"/>
                <a:cs typeface="Malgun Gothic"/>
              </a:rPr>
              <a:t>이미지영역 탐색 </a:t>
            </a:r>
            <a:r>
              <a:rPr sz="1500" b="1" dirty="0">
                <a:latin typeface="Arial"/>
                <a:cs typeface="Arial"/>
              </a:rPr>
              <a:t>( Region Proposal ) </a:t>
            </a:r>
            <a:r>
              <a:rPr sz="1500" b="1" spc="-165" dirty="0">
                <a:latin typeface="Malgun Gothic"/>
                <a:cs typeface="Malgun Gothic"/>
              </a:rPr>
              <a:t>또는 바운딩박스 </a:t>
            </a:r>
            <a:r>
              <a:rPr sz="1500" b="1" dirty="0">
                <a:latin typeface="Arial"/>
                <a:cs typeface="Arial"/>
              </a:rPr>
              <a:t>( Bounding Box ) </a:t>
            </a:r>
            <a:r>
              <a:rPr sz="1500" b="1" spc="-165" dirty="0">
                <a:latin typeface="Malgun Gothic"/>
                <a:cs typeface="Malgun Gothic"/>
              </a:rPr>
              <a:t>성능 문제 해결 </a:t>
            </a:r>
            <a:r>
              <a:rPr sz="1500" b="1" dirty="0">
                <a:latin typeface="Arial"/>
                <a:cs typeface="Arial"/>
              </a:rPr>
              <a:t>- Fast R-CNN</a:t>
            </a:r>
            <a:r>
              <a:rPr sz="1500" b="1" spc="135" dirty="0">
                <a:latin typeface="Arial"/>
                <a:cs typeface="Arial"/>
              </a:rPr>
              <a:t> </a:t>
            </a:r>
            <a:r>
              <a:rPr sz="1500" b="1" spc="-165" dirty="0">
                <a:latin typeface="Malgun Gothic"/>
                <a:cs typeface="Malgun Gothic"/>
              </a:rPr>
              <a:t>문제해결</a:t>
            </a:r>
            <a:endParaRPr sz="1500" dirty="0">
              <a:latin typeface="Malgun Gothic"/>
              <a:cs typeface="Malgun Gothic"/>
            </a:endParaRPr>
          </a:p>
          <a:p>
            <a:pPr marL="584200" lvl="1" indent="-177800">
              <a:spcBef>
                <a:spcPts val="660"/>
              </a:spcBef>
              <a:buFont typeface="Arial"/>
              <a:buChar char="•"/>
              <a:tabLst>
                <a:tab pos="584200" algn="l"/>
              </a:tabLst>
            </a:pPr>
            <a:r>
              <a:rPr sz="1500" spc="-165" dirty="0">
                <a:latin typeface="Gulim"/>
                <a:cs typeface="Gulim"/>
              </a:rPr>
              <a:t>방법 </a:t>
            </a:r>
            <a:r>
              <a:rPr sz="1500" dirty="0">
                <a:latin typeface="Arial"/>
                <a:cs typeface="Arial"/>
              </a:rPr>
              <a:t>: Region Proposal </a:t>
            </a:r>
            <a:r>
              <a:rPr sz="1500" spc="-165" dirty="0">
                <a:latin typeface="Gulim"/>
                <a:cs typeface="Gulim"/>
              </a:rPr>
              <a:t>단계를 </a:t>
            </a:r>
            <a:r>
              <a:rPr sz="1500" spc="-5" dirty="0">
                <a:latin typeface="Arial"/>
                <a:cs typeface="Arial"/>
              </a:rPr>
              <a:t>CNN </a:t>
            </a:r>
            <a:r>
              <a:rPr sz="1500" spc="-165" dirty="0">
                <a:latin typeface="Gulim"/>
                <a:cs typeface="Gulim"/>
              </a:rPr>
              <a:t>에</a:t>
            </a:r>
            <a:r>
              <a:rPr sz="1500" spc="-125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포함시킴</a:t>
            </a:r>
            <a:endParaRPr sz="1500" dirty="0">
              <a:latin typeface="Gulim"/>
              <a:cs typeface="Gulim"/>
            </a:endParaRPr>
          </a:p>
          <a:p>
            <a:pPr marL="203200" indent="-177800">
              <a:spcBef>
                <a:spcPts val="660"/>
              </a:spcBef>
              <a:buChar char="•"/>
              <a:tabLst>
                <a:tab pos="203200" algn="l"/>
              </a:tabLst>
            </a:pPr>
            <a:r>
              <a:rPr sz="1500" spc="-5" dirty="0">
                <a:latin typeface="Arial"/>
                <a:cs typeface="Arial"/>
              </a:rPr>
              <a:t>CNN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-165" dirty="0">
                <a:latin typeface="Gulim"/>
                <a:cs typeface="Gulim"/>
              </a:rPr>
              <a:t>을</a:t>
            </a:r>
            <a:r>
              <a:rPr sz="1500" spc="-65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통과한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특성맵에서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슬라이딩</a:t>
            </a:r>
            <a:r>
              <a:rPr sz="1500" spc="-65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윈도우를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이용해</a:t>
            </a:r>
            <a:r>
              <a:rPr sz="1500" spc="-65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각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지점</a:t>
            </a:r>
            <a:r>
              <a:rPr sz="1500" spc="-65" dirty="0">
                <a:latin typeface="Gulim"/>
                <a:cs typeface="Gulim"/>
              </a:rPr>
              <a:t> </a:t>
            </a:r>
            <a:r>
              <a:rPr sz="1500" dirty="0">
                <a:latin typeface="Arial"/>
                <a:cs typeface="Arial"/>
              </a:rPr>
              <a:t>(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Anchor )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-165" dirty="0">
                <a:latin typeface="Gulim"/>
                <a:cs typeface="Gulim"/>
              </a:rPr>
              <a:t>마다</a:t>
            </a:r>
            <a:r>
              <a:rPr sz="1500" spc="-65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가능한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바운딩박스의</a:t>
            </a:r>
            <a:r>
              <a:rPr sz="1500" spc="-65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좌표와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바운딩박스의</a:t>
            </a:r>
            <a:r>
              <a:rPr sz="1500" spc="-65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점수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계산</a:t>
            </a:r>
            <a:endParaRPr sz="1500" dirty="0">
              <a:latin typeface="Gulim"/>
              <a:cs typeface="Gulim"/>
            </a:endParaRPr>
          </a:p>
          <a:p>
            <a:pPr marL="203200" indent="-177800">
              <a:spcBef>
                <a:spcPts val="660"/>
              </a:spcBef>
              <a:buFont typeface="Arial"/>
              <a:buChar char="•"/>
              <a:tabLst>
                <a:tab pos="203200" algn="l"/>
              </a:tabLst>
            </a:pPr>
            <a:r>
              <a:rPr sz="1500" spc="-165" dirty="0">
                <a:latin typeface="Gulim"/>
                <a:cs typeface="Gulim"/>
              </a:rPr>
              <a:t>너무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홀쭉하거나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넓은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물체는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많지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않으므로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5" dirty="0">
                <a:latin typeface="Arial"/>
                <a:cs typeface="Arial"/>
              </a:rPr>
              <a:t>2:1, 1:1, 1:2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-165" dirty="0">
                <a:latin typeface="Gulim"/>
                <a:cs typeface="Gulim"/>
              </a:rPr>
              <a:t>등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몇가지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타입으로도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10" dirty="0">
                <a:latin typeface="Gulim"/>
                <a:cs typeface="Gulim"/>
              </a:rPr>
              <a:t>가능</a:t>
            </a:r>
            <a:r>
              <a:rPr sz="1500" spc="-110" dirty="0">
                <a:latin typeface="Arial"/>
                <a:cs typeface="Arial"/>
              </a:rPr>
              <a:t>.</a:t>
            </a:r>
            <a:endParaRPr sz="1500" dirty="0">
              <a:latin typeface="Arial"/>
              <a:cs typeface="Arial"/>
            </a:endParaRPr>
          </a:p>
          <a:p>
            <a:pPr marL="203200" indent="-177800">
              <a:spcBef>
                <a:spcPts val="660"/>
              </a:spcBef>
              <a:buChar char="•"/>
              <a:tabLst>
                <a:tab pos="203200" algn="l"/>
              </a:tabLst>
            </a:pPr>
            <a:r>
              <a:rPr sz="1500" spc="-5" dirty="0">
                <a:latin typeface="Arial"/>
                <a:cs typeface="Arial"/>
              </a:rPr>
              <a:t>Faster </a:t>
            </a:r>
            <a:r>
              <a:rPr sz="1500" dirty="0">
                <a:latin typeface="Arial"/>
                <a:cs typeface="Arial"/>
              </a:rPr>
              <a:t>R-CNN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-165" dirty="0">
                <a:latin typeface="Gulim"/>
                <a:cs typeface="Gulim"/>
              </a:rPr>
              <a:t>은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작년에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마이크로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소프트에서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내놓은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대표적인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컴퓨터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비젼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연구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결과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65" dirty="0">
                <a:latin typeface="Gulim"/>
                <a:cs typeface="Gulim"/>
              </a:rPr>
              <a:t>중</a:t>
            </a:r>
            <a:r>
              <a:rPr sz="1500" spc="-70" dirty="0">
                <a:latin typeface="Gulim"/>
                <a:cs typeface="Gulim"/>
              </a:rPr>
              <a:t> </a:t>
            </a:r>
            <a:r>
              <a:rPr sz="1500" spc="-110" dirty="0">
                <a:latin typeface="Gulim"/>
                <a:cs typeface="Gulim"/>
              </a:rPr>
              <a:t>하나</a:t>
            </a:r>
            <a:r>
              <a:rPr sz="1500" spc="-110" dirty="0">
                <a:latin typeface="Arial"/>
                <a:cs typeface="Arial"/>
              </a:rPr>
              <a:t>.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29420-A042-4670-9801-8424DE8D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병렬 컴퓨팅이란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BE688-2530-4E87-8713-DBCC828B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내부의 멀티코어 </a:t>
            </a:r>
            <a:r>
              <a:rPr lang="en-US" altLang="ko-KR" dirty="0" err="1"/>
              <a:t>cpu</a:t>
            </a:r>
            <a:r>
              <a:rPr lang="ko-KR" altLang="en-US" dirty="0"/>
              <a:t>다수를 활용하여 연산하는 컴퓨팅 방법</a:t>
            </a:r>
            <a:endParaRPr lang="en-US" altLang="ko-KR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독립적인 작업 프로그램 단위로 병렬처리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ym typeface="Wingdings" panose="05000000000000000000" pitchFamily="2" charset="2"/>
              </a:rPr>
              <a:t>하나의 큰 작업을 작은 단위로 분할하여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ym typeface="Wingdings" panose="05000000000000000000" pitchFamily="2" charset="2"/>
              </a:rPr>
              <a:t>스레드 단위로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데이터 의존성이 없는 </a:t>
            </a:r>
            <a:r>
              <a:rPr lang="ko-KR" altLang="en-US" dirty="0">
                <a:sym typeface="Wingdings" panose="05000000000000000000" pitchFamily="2" charset="2"/>
              </a:rPr>
              <a:t>여러 개의 명령을 동시에 수행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7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019301" y="1363981"/>
            <a:ext cx="2447925" cy="166623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spcBef>
                <a:spcPts val="1060"/>
              </a:spcBef>
            </a:pPr>
            <a:r>
              <a:rPr sz="2400" b="1" spc="-5" dirty="0">
                <a:latin typeface="Arial"/>
                <a:cs typeface="Arial"/>
              </a:rPr>
              <a:t>Processing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Flow</a:t>
            </a:r>
            <a:endParaRPr sz="2400" dirty="0">
              <a:latin typeface="Arial"/>
              <a:cs typeface="Arial"/>
            </a:endParaRPr>
          </a:p>
          <a:p>
            <a:pPr marL="495300" indent="-177800">
              <a:spcBef>
                <a:spcPts val="720"/>
              </a:spcBef>
              <a:buChar char="•"/>
              <a:tabLst>
                <a:tab pos="495300" algn="l"/>
              </a:tabLst>
            </a:pPr>
            <a:r>
              <a:rPr dirty="0">
                <a:latin typeface="Arial"/>
                <a:cs typeface="Arial"/>
              </a:rPr>
              <a:t>R-CNN</a:t>
            </a:r>
          </a:p>
          <a:p>
            <a:pPr marL="495300" indent="-177800">
              <a:spcBef>
                <a:spcPts val="940"/>
              </a:spcBef>
              <a:buChar char="•"/>
              <a:tabLst>
                <a:tab pos="495300" algn="l"/>
              </a:tabLst>
            </a:pPr>
            <a:r>
              <a:rPr spc="-5" dirty="0">
                <a:latin typeface="Arial"/>
                <a:cs typeface="Arial"/>
              </a:rPr>
              <a:t>Fast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R-CNN</a:t>
            </a:r>
          </a:p>
          <a:p>
            <a:pPr marL="495300" indent="-177800">
              <a:spcBef>
                <a:spcPts val="940"/>
              </a:spcBef>
              <a:buChar char="•"/>
              <a:tabLst>
                <a:tab pos="495300" algn="l"/>
              </a:tabLst>
            </a:pPr>
            <a:r>
              <a:rPr spc="-5" dirty="0">
                <a:latin typeface="Arial"/>
                <a:cs typeface="Arial"/>
              </a:rPr>
              <a:t>Faster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R-CNN</a:t>
            </a:r>
          </a:p>
        </p:txBody>
      </p:sp>
      <p:sp>
        <p:nvSpPr>
          <p:cNvPr id="6" name="object 6"/>
          <p:cNvSpPr/>
          <p:nvPr/>
        </p:nvSpPr>
        <p:spPr>
          <a:xfrm>
            <a:off x="4823720" y="2810709"/>
            <a:ext cx="4151413" cy="2484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A953625C-64EF-4287-9C3B-7BF1AC2C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43100" y="1485900"/>
            <a:ext cx="6591934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spcBef>
                <a:spcPts val="100"/>
              </a:spcBef>
            </a:pPr>
            <a:r>
              <a:rPr sz="2400" b="1" spc="-165" dirty="0">
                <a:latin typeface="Arial"/>
                <a:cs typeface="Arial"/>
              </a:rPr>
              <a:t>[</a:t>
            </a:r>
            <a:r>
              <a:rPr sz="2400" b="1" spc="-165" dirty="0">
                <a:latin typeface="Malgun Gothic"/>
                <a:cs typeface="Malgun Gothic"/>
              </a:rPr>
              <a:t>참고</a:t>
            </a:r>
            <a:r>
              <a:rPr sz="2400" b="1" spc="-165" dirty="0">
                <a:latin typeface="Arial"/>
                <a:cs typeface="Arial"/>
              </a:rPr>
              <a:t>] </a:t>
            </a:r>
            <a:r>
              <a:rPr sz="2400" b="1" dirty="0">
                <a:latin typeface="Arial"/>
                <a:cs typeface="Arial"/>
              </a:rPr>
              <a:t>R-CNN </a:t>
            </a:r>
            <a:r>
              <a:rPr sz="2400" b="1" spc="-325" dirty="0">
                <a:latin typeface="Malgun Gothic"/>
                <a:cs typeface="Malgun Gothic"/>
              </a:rPr>
              <a:t>에서 </a:t>
            </a:r>
            <a:r>
              <a:rPr sz="2400" b="1" spc="-5" dirty="0">
                <a:latin typeface="Arial"/>
                <a:cs typeface="Arial"/>
              </a:rPr>
              <a:t>Faster </a:t>
            </a:r>
            <a:r>
              <a:rPr sz="2400" b="1" dirty="0">
                <a:latin typeface="Arial"/>
                <a:cs typeface="Arial"/>
              </a:rPr>
              <a:t>R-CNN </a:t>
            </a:r>
            <a:r>
              <a:rPr sz="2400" b="1" spc="-325" dirty="0">
                <a:latin typeface="Malgun Gothic"/>
                <a:cs typeface="Malgun Gothic"/>
              </a:rPr>
              <a:t>까지의</a:t>
            </a:r>
            <a:r>
              <a:rPr sz="2400" b="1" spc="-434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설명자료</a:t>
            </a:r>
            <a:endParaRPr sz="2400">
              <a:latin typeface="Malgun Gothic"/>
              <a:cs typeface="Malgun Gothic"/>
            </a:endParaRPr>
          </a:p>
          <a:p>
            <a:pPr marL="190500" indent="-177800">
              <a:spcBef>
                <a:spcPts val="2020"/>
              </a:spcBef>
              <a:buChar char="•"/>
              <a:tabLst>
                <a:tab pos="190500" algn="l"/>
              </a:tabLst>
            </a:pPr>
            <a:r>
              <a:rPr spc="-165" dirty="0">
                <a:latin typeface="Arial"/>
                <a:cs typeface="Arial"/>
              </a:rPr>
              <a:t>[</a:t>
            </a:r>
            <a:r>
              <a:rPr spc="-165" dirty="0">
                <a:latin typeface="Gulim"/>
                <a:cs typeface="Gulim"/>
              </a:rPr>
              <a:t>영상강의</a:t>
            </a:r>
            <a:r>
              <a:rPr spc="-165" dirty="0">
                <a:latin typeface="Arial"/>
                <a:cs typeface="Arial"/>
              </a:rPr>
              <a:t>]</a:t>
            </a:r>
            <a:r>
              <a:rPr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https://youtu.be/kcPAGIgBGRs</a:t>
            </a:r>
            <a:endParaRPr>
              <a:latin typeface="Arial"/>
              <a:cs typeface="Arial"/>
            </a:endParaRPr>
          </a:p>
          <a:p>
            <a:pPr marL="190500" indent="-177800">
              <a:spcBef>
                <a:spcPts val="1140"/>
              </a:spcBef>
              <a:buChar char="•"/>
              <a:tabLst>
                <a:tab pos="190500" algn="l"/>
              </a:tabLst>
            </a:pPr>
            <a:r>
              <a:rPr spc="-165" dirty="0">
                <a:latin typeface="Arial"/>
                <a:cs typeface="Arial"/>
              </a:rPr>
              <a:t>[</a:t>
            </a:r>
            <a:r>
              <a:rPr spc="-165" dirty="0">
                <a:latin typeface="Gulim"/>
                <a:cs typeface="Gulim"/>
              </a:rPr>
              <a:t>논문자료</a:t>
            </a:r>
            <a:r>
              <a:rPr spc="-165" dirty="0">
                <a:latin typeface="Arial"/>
                <a:cs typeface="Arial"/>
              </a:rPr>
              <a:t>]</a:t>
            </a:r>
            <a:r>
              <a:rPr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https://arxiv.org/abs/1506.01497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3843" y="206102"/>
            <a:ext cx="6688907" cy="680720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pc="-165" dirty="0">
                <a:latin typeface="Arial"/>
                <a:cs typeface="Arial"/>
              </a:rPr>
              <a:t>8</a:t>
            </a:r>
            <a:r>
              <a:rPr spc="-165" dirty="0"/>
              <a:t>장</a:t>
            </a:r>
            <a:r>
              <a:rPr spc="-260" dirty="0"/>
              <a:t> </a:t>
            </a:r>
            <a:r>
              <a:rPr spc="-325" dirty="0"/>
              <a:t>딥러닝</a:t>
            </a: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b="0" spc="-190" dirty="0">
                <a:latin typeface="Gulim"/>
                <a:cs typeface="Gulim"/>
              </a:rPr>
              <a:t>사물검출</a:t>
            </a:r>
            <a:r>
              <a:rPr sz="1400" b="0" spc="-105" dirty="0">
                <a:latin typeface="Gulim"/>
                <a:cs typeface="Gulim"/>
              </a:rPr>
              <a:t> </a:t>
            </a:r>
            <a:r>
              <a:rPr sz="1400" b="0" spc="-190" dirty="0">
                <a:latin typeface="Gulim"/>
                <a:cs typeface="Gulim"/>
              </a:rPr>
              <a:t>기술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3101" y="1363980"/>
            <a:ext cx="4294505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88900">
              <a:spcBef>
                <a:spcPts val="1060"/>
              </a:spcBef>
            </a:pPr>
            <a:r>
              <a:rPr sz="2400" b="1" dirty="0">
                <a:latin typeface="Arial"/>
                <a:cs typeface="Arial"/>
              </a:rPr>
              <a:t>Mask R-CNN </a:t>
            </a:r>
            <a:r>
              <a:rPr sz="2400" b="1" spc="-325" dirty="0">
                <a:latin typeface="Malgun Gothic"/>
                <a:cs typeface="Malgun Gothic"/>
              </a:rPr>
              <a:t>을 활용한</a:t>
            </a:r>
            <a:r>
              <a:rPr sz="2400" b="1" spc="-130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사물검출</a:t>
            </a:r>
            <a:endParaRPr sz="2400">
              <a:latin typeface="Malgun Gothic"/>
              <a:cs typeface="Malgun Gothic"/>
            </a:endParaRPr>
          </a:p>
          <a:p>
            <a:pPr marL="190500" indent="-177800">
              <a:spcBef>
                <a:spcPts val="720"/>
              </a:spcBef>
              <a:buFont typeface="Arial"/>
              <a:buChar char="•"/>
              <a:tabLst>
                <a:tab pos="190500" algn="l"/>
              </a:tabLst>
            </a:pPr>
            <a:r>
              <a:rPr spc="-245" dirty="0">
                <a:latin typeface="Gulim"/>
                <a:cs typeface="Gulim"/>
              </a:rPr>
              <a:t>페이스북 </a:t>
            </a:r>
            <a:r>
              <a:rPr spc="-125" dirty="0">
                <a:latin typeface="Arial"/>
                <a:cs typeface="Arial"/>
              </a:rPr>
              <a:t>AI</a:t>
            </a:r>
            <a:r>
              <a:rPr spc="-125" dirty="0">
                <a:latin typeface="Gulim"/>
                <a:cs typeface="Gulim"/>
              </a:rPr>
              <a:t>팀이 </a:t>
            </a:r>
            <a:r>
              <a:rPr spc="-245" dirty="0">
                <a:latin typeface="Gulim"/>
                <a:cs typeface="Gulim"/>
              </a:rPr>
              <a:t>내놓은</a:t>
            </a:r>
            <a:r>
              <a:rPr spc="-4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알고리즘</a:t>
            </a:r>
            <a:endParaRPr>
              <a:latin typeface="Gulim"/>
              <a:cs typeface="Guli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9431" y="2362200"/>
            <a:ext cx="4867768" cy="317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25550" y="3586101"/>
            <a:ext cx="2251710" cy="2044700"/>
          </a:xfrm>
          <a:custGeom>
            <a:avLst/>
            <a:gdLst/>
            <a:ahLst/>
            <a:cxnLst/>
            <a:rect l="l" t="t" r="r" b="b"/>
            <a:pathLst>
              <a:path w="2251710" h="2044700">
                <a:moveTo>
                  <a:pt x="70350" y="2032000"/>
                </a:moveTo>
                <a:lnTo>
                  <a:pt x="14922" y="2032000"/>
                </a:lnTo>
                <a:lnTo>
                  <a:pt x="11597" y="2044700"/>
                </a:lnTo>
                <a:lnTo>
                  <a:pt x="63906" y="2044700"/>
                </a:lnTo>
                <a:lnTo>
                  <a:pt x="70350" y="2032000"/>
                </a:lnTo>
                <a:close/>
              </a:path>
              <a:path w="2251710" h="2044700">
                <a:moveTo>
                  <a:pt x="115396" y="2032000"/>
                </a:moveTo>
                <a:lnTo>
                  <a:pt x="72167" y="2032000"/>
                </a:lnTo>
                <a:lnTo>
                  <a:pt x="74108" y="2044700"/>
                </a:lnTo>
                <a:lnTo>
                  <a:pt x="106103" y="2044700"/>
                </a:lnTo>
                <a:lnTo>
                  <a:pt x="115396" y="2032000"/>
                </a:lnTo>
                <a:close/>
              </a:path>
              <a:path w="2251710" h="2044700">
                <a:moveTo>
                  <a:pt x="123756" y="2031039"/>
                </a:moveTo>
                <a:lnTo>
                  <a:pt x="123089" y="2032000"/>
                </a:lnTo>
                <a:lnTo>
                  <a:pt x="109987" y="2044700"/>
                </a:lnTo>
                <a:lnTo>
                  <a:pt x="141400" y="2044700"/>
                </a:lnTo>
                <a:lnTo>
                  <a:pt x="146806" y="2032000"/>
                </a:lnTo>
                <a:lnTo>
                  <a:pt x="123460" y="2032000"/>
                </a:lnTo>
                <a:lnTo>
                  <a:pt x="123756" y="2031039"/>
                </a:lnTo>
                <a:close/>
              </a:path>
              <a:path w="2251710" h="2044700">
                <a:moveTo>
                  <a:pt x="169580" y="2032000"/>
                </a:moveTo>
                <a:lnTo>
                  <a:pt x="156818" y="2032000"/>
                </a:lnTo>
                <a:lnTo>
                  <a:pt x="144787" y="2044700"/>
                </a:lnTo>
                <a:lnTo>
                  <a:pt x="168476" y="2044700"/>
                </a:lnTo>
                <a:lnTo>
                  <a:pt x="169580" y="2032000"/>
                </a:lnTo>
                <a:close/>
              </a:path>
              <a:path w="2251710" h="2044700">
                <a:moveTo>
                  <a:pt x="212223" y="2032000"/>
                </a:moveTo>
                <a:lnTo>
                  <a:pt x="192383" y="2032000"/>
                </a:lnTo>
                <a:lnTo>
                  <a:pt x="187050" y="2044700"/>
                </a:lnTo>
                <a:lnTo>
                  <a:pt x="205210" y="2044700"/>
                </a:lnTo>
                <a:lnTo>
                  <a:pt x="212223" y="2032000"/>
                </a:lnTo>
                <a:close/>
              </a:path>
              <a:path w="2251710" h="2044700">
                <a:moveTo>
                  <a:pt x="263370" y="2032000"/>
                </a:moveTo>
                <a:lnTo>
                  <a:pt x="224579" y="2032000"/>
                </a:lnTo>
                <a:lnTo>
                  <a:pt x="225897" y="2044700"/>
                </a:lnTo>
                <a:lnTo>
                  <a:pt x="258166" y="2044700"/>
                </a:lnTo>
                <a:lnTo>
                  <a:pt x="263370" y="2032000"/>
                </a:lnTo>
                <a:close/>
              </a:path>
              <a:path w="2251710" h="2044700">
                <a:moveTo>
                  <a:pt x="353331" y="2032000"/>
                </a:moveTo>
                <a:lnTo>
                  <a:pt x="281738" y="2032000"/>
                </a:lnTo>
                <a:lnTo>
                  <a:pt x="278870" y="2044700"/>
                </a:lnTo>
                <a:lnTo>
                  <a:pt x="340381" y="2044700"/>
                </a:lnTo>
                <a:lnTo>
                  <a:pt x="353331" y="2032000"/>
                </a:lnTo>
                <a:close/>
              </a:path>
              <a:path w="2251710" h="2044700">
                <a:moveTo>
                  <a:pt x="370235" y="2019300"/>
                </a:moveTo>
                <a:lnTo>
                  <a:pt x="363545" y="2032000"/>
                </a:lnTo>
                <a:lnTo>
                  <a:pt x="359549" y="2044700"/>
                </a:lnTo>
                <a:lnTo>
                  <a:pt x="376758" y="2044700"/>
                </a:lnTo>
                <a:lnTo>
                  <a:pt x="380623" y="2032000"/>
                </a:lnTo>
                <a:lnTo>
                  <a:pt x="366420" y="2032000"/>
                </a:lnTo>
                <a:lnTo>
                  <a:pt x="370235" y="2019300"/>
                </a:lnTo>
                <a:close/>
              </a:path>
              <a:path w="2251710" h="2044700">
                <a:moveTo>
                  <a:pt x="401344" y="2006600"/>
                </a:moveTo>
                <a:lnTo>
                  <a:pt x="396831" y="2006600"/>
                </a:lnTo>
                <a:lnTo>
                  <a:pt x="391755" y="2019300"/>
                </a:lnTo>
                <a:lnTo>
                  <a:pt x="386071" y="2019300"/>
                </a:lnTo>
                <a:lnTo>
                  <a:pt x="380623" y="2032000"/>
                </a:lnTo>
                <a:lnTo>
                  <a:pt x="376758" y="2044700"/>
                </a:lnTo>
                <a:lnTo>
                  <a:pt x="384338" y="2044700"/>
                </a:lnTo>
                <a:lnTo>
                  <a:pt x="382822" y="2032000"/>
                </a:lnTo>
                <a:lnTo>
                  <a:pt x="383030" y="2032000"/>
                </a:lnTo>
                <a:lnTo>
                  <a:pt x="393518" y="2019300"/>
                </a:lnTo>
                <a:lnTo>
                  <a:pt x="401344" y="2006600"/>
                </a:lnTo>
                <a:close/>
              </a:path>
              <a:path w="2251710" h="2044700">
                <a:moveTo>
                  <a:pt x="384398" y="2044626"/>
                </a:moveTo>
                <a:close/>
              </a:path>
              <a:path w="2251710" h="2044700">
                <a:moveTo>
                  <a:pt x="438796" y="2032000"/>
                </a:moveTo>
                <a:lnTo>
                  <a:pt x="400657" y="2032000"/>
                </a:lnTo>
                <a:lnTo>
                  <a:pt x="407081" y="2044700"/>
                </a:lnTo>
                <a:lnTo>
                  <a:pt x="432005" y="2044700"/>
                </a:lnTo>
                <a:lnTo>
                  <a:pt x="438796" y="2032000"/>
                </a:lnTo>
                <a:close/>
              </a:path>
              <a:path w="2251710" h="2044700">
                <a:moveTo>
                  <a:pt x="479886" y="2032000"/>
                </a:moveTo>
                <a:lnTo>
                  <a:pt x="452029" y="2032000"/>
                </a:lnTo>
                <a:lnTo>
                  <a:pt x="448318" y="2044700"/>
                </a:lnTo>
                <a:lnTo>
                  <a:pt x="477953" y="2044700"/>
                </a:lnTo>
                <a:lnTo>
                  <a:pt x="479886" y="2032000"/>
                </a:lnTo>
                <a:close/>
              </a:path>
              <a:path w="2251710" h="2044700">
                <a:moveTo>
                  <a:pt x="500268" y="2032000"/>
                </a:moveTo>
                <a:lnTo>
                  <a:pt x="479886" y="2032000"/>
                </a:lnTo>
                <a:lnTo>
                  <a:pt x="486501" y="2044700"/>
                </a:lnTo>
                <a:lnTo>
                  <a:pt x="499729" y="2044700"/>
                </a:lnTo>
                <a:lnTo>
                  <a:pt x="500268" y="2032000"/>
                </a:lnTo>
                <a:close/>
              </a:path>
              <a:path w="2251710" h="2044700">
                <a:moveTo>
                  <a:pt x="545881" y="2032000"/>
                </a:moveTo>
                <a:lnTo>
                  <a:pt x="512136" y="2032000"/>
                </a:lnTo>
                <a:lnTo>
                  <a:pt x="511208" y="2044700"/>
                </a:lnTo>
                <a:lnTo>
                  <a:pt x="552852" y="2044700"/>
                </a:lnTo>
                <a:lnTo>
                  <a:pt x="545881" y="2032000"/>
                </a:lnTo>
                <a:close/>
              </a:path>
              <a:path w="2251710" h="2044700">
                <a:moveTo>
                  <a:pt x="602214" y="2032000"/>
                </a:moveTo>
                <a:lnTo>
                  <a:pt x="560158" y="2032000"/>
                </a:lnTo>
                <a:lnTo>
                  <a:pt x="563104" y="2044700"/>
                </a:lnTo>
                <a:lnTo>
                  <a:pt x="600791" y="2044700"/>
                </a:lnTo>
                <a:lnTo>
                  <a:pt x="602214" y="2032000"/>
                </a:lnTo>
                <a:close/>
              </a:path>
              <a:path w="2251710" h="2044700">
                <a:moveTo>
                  <a:pt x="427525" y="2006600"/>
                </a:moveTo>
                <a:lnTo>
                  <a:pt x="401344" y="2006600"/>
                </a:lnTo>
                <a:lnTo>
                  <a:pt x="393518" y="2019300"/>
                </a:lnTo>
                <a:lnTo>
                  <a:pt x="383030" y="2032000"/>
                </a:lnTo>
                <a:lnTo>
                  <a:pt x="605913" y="2032000"/>
                </a:lnTo>
                <a:lnTo>
                  <a:pt x="606978" y="2044700"/>
                </a:lnTo>
                <a:lnTo>
                  <a:pt x="635976" y="2044700"/>
                </a:lnTo>
                <a:lnTo>
                  <a:pt x="644108" y="2032000"/>
                </a:lnTo>
                <a:lnTo>
                  <a:pt x="652210" y="2020539"/>
                </a:lnTo>
                <a:lnTo>
                  <a:pt x="652386" y="2019300"/>
                </a:lnTo>
                <a:lnTo>
                  <a:pt x="426754" y="2019300"/>
                </a:lnTo>
                <a:lnTo>
                  <a:pt x="427525" y="2006600"/>
                </a:lnTo>
                <a:close/>
              </a:path>
              <a:path w="2251710" h="2044700">
                <a:moveTo>
                  <a:pt x="661656" y="2032000"/>
                </a:moveTo>
                <a:lnTo>
                  <a:pt x="646532" y="2032000"/>
                </a:lnTo>
                <a:lnTo>
                  <a:pt x="646841" y="2044700"/>
                </a:lnTo>
                <a:lnTo>
                  <a:pt x="661656" y="2032000"/>
                </a:lnTo>
                <a:close/>
              </a:path>
              <a:path w="2251710" h="2044700">
                <a:moveTo>
                  <a:pt x="689297" y="2032000"/>
                </a:moveTo>
                <a:lnTo>
                  <a:pt x="666713" y="2032000"/>
                </a:lnTo>
                <a:lnTo>
                  <a:pt x="664588" y="2044700"/>
                </a:lnTo>
                <a:lnTo>
                  <a:pt x="696704" y="2044700"/>
                </a:lnTo>
                <a:lnTo>
                  <a:pt x="689297" y="2032000"/>
                </a:lnTo>
                <a:close/>
              </a:path>
              <a:path w="2251710" h="2044700">
                <a:moveTo>
                  <a:pt x="758427" y="2032000"/>
                </a:moveTo>
                <a:lnTo>
                  <a:pt x="700451" y="2032000"/>
                </a:lnTo>
                <a:lnTo>
                  <a:pt x="702754" y="2044700"/>
                </a:lnTo>
                <a:lnTo>
                  <a:pt x="755655" y="2044700"/>
                </a:lnTo>
                <a:lnTo>
                  <a:pt x="758427" y="2032000"/>
                </a:lnTo>
                <a:close/>
              </a:path>
              <a:path w="2251710" h="2044700">
                <a:moveTo>
                  <a:pt x="776268" y="2032000"/>
                </a:moveTo>
                <a:lnTo>
                  <a:pt x="759658" y="2032000"/>
                </a:lnTo>
                <a:lnTo>
                  <a:pt x="759722" y="2044700"/>
                </a:lnTo>
                <a:lnTo>
                  <a:pt x="775232" y="2044700"/>
                </a:lnTo>
                <a:lnTo>
                  <a:pt x="776268" y="2032000"/>
                </a:lnTo>
                <a:close/>
              </a:path>
              <a:path w="2251710" h="2044700">
                <a:moveTo>
                  <a:pt x="811075" y="2032000"/>
                </a:moveTo>
                <a:lnTo>
                  <a:pt x="788503" y="2032000"/>
                </a:lnTo>
                <a:lnTo>
                  <a:pt x="785905" y="2044700"/>
                </a:lnTo>
                <a:lnTo>
                  <a:pt x="804369" y="2044700"/>
                </a:lnTo>
                <a:lnTo>
                  <a:pt x="810397" y="2037468"/>
                </a:lnTo>
                <a:lnTo>
                  <a:pt x="811075" y="2032000"/>
                </a:lnTo>
                <a:close/>
              </a:path>
              <a:path w="2251710" h="2044700">
                <a:moveTo>
                  <a:pt x="862797" y="2032000"/>
                </a:moveTo>
                <a:lnTo>
                  <a:pt x="814955" y="2032000"/>
                </a:lnTo>
                <a:lnTo>
                  <a:pt x="810397" y="2037468"/>
                </a:lnTo>
                <a:lnTo>
                  <a:pt x="809500" y="2044700"/>
                </a:lnTo>
                <a:lnTo>
                  <a:pt x="863627" y="2044700"/>
                </a:lnTo>
                <a:lnTo>
                  <a:pt x="862797" y="2032000"/>
                </a:lnTo>
                <a:close/>
              </a:path>
              <a:path w="2251710" h="2044700">
                <a:moveTo>
                  <a:pt x="913704" y="2019300"/>
                </a:moveTo>
                <a:lnTo>
                  <a:pt x="697056" y="2019300"/>
                </a:lnTo>
                <a:lnTo>
                  <a:pt x="699225" y="2032000"/>
                </a:lnTo>
                <a:lnTo>
                  <a:pt x="866769" y="2032000"/>
                </a:lnTo>
                <a:lnTo>
                  <a:pt x="870866" y="2044700"/>
                </a:lnTo>
                <a:lnTo>
                  <a:pt x="904480" y="2044700"/>
                </a:lnTo>
                <a:lnTo>
                  <a:pt x="911140" y="2032499"/>
                </a:lnTo>
                <a:lnTo>
                  <a:pt x="913704" y="2019300"/>
                </a:lnTo>
                <a:close/>
              </a:path>
              <a:path w="2251710" h="2044700">
                <a:moveTo>
                  <a:pt x="941343" y="2032000"/>
                </a:moveTo>
                <a:lnTo>
                  <a:pt x="911412" y="2032000"/>
                </a:lnTo>
                <a:lnTo>
                  <a:pt x="911140" y="2032499"/>
                </a:lnTo>
                <a:lnTo>
                  <a:pt x="909035" y="2044700"/>
                </a:lnTo>
                <a:lnTo>
                  <a:pt x="940056" y="2044700"/>
                </a:lnTo>
                <a:lnTo>
                  <a:pt x="941343" y="2032000"/>
                </a:lnTo>
                <a:close/>
              </a:path>
              <a:path w="2251710" h="2044700">
                <a:moveTo>
                  <a:pt x="965260" y="2032000"/>
                </a:moveTo>
                <a:lnTo>
                  <a:pt x="951287" y="2032000"/>
                </a:lnTo>
                <a:lnTo>
                  <a:pt x="949763" y="2044700"/>
                </a:lnTo>
                <a:lnTo>
                  <a:pt x="968805" y="2044700"/>
                </a:lnTo>
                <a:lnTo>
                  <a:pt x="965260" y="2032000"/>
                </a:lnTo>
                <a:close/>
              </a:path>
              <a:path w="2251710" h="2044700">
                <a:moveTo>
                  <a:pt x="1008307" y="2032000"/>
                </a:moveTo>
                <a:lnTo>
                  <a:pt x="988940" y="2032000"/>
                </a:lnTo>
                <a:lnTo>
                  <a:pt x="988658" y="2044700"/>
                </a:lnTo>
                <a:lnTo>
                  <a:pt x="1006920" y="2044700"/>
                </a:lnTo>
                <a:lnTo>
                  <a:pt x="1008307" y="2032000"/>
                </a:lnTo>
                <a:close/>
              </a:path>
              <a:path w="2251710" h="2044700">
                <a:moveTo>
                  <a:pt x="1059925" y="2032000"/>
                </a:moveTo>
                <a:lnTo>
                  <a:pt x="1021135" y="2032000"/>
                </a:lnTo>
                <a:lnTo>
                  <a:pt x="1023261" y="2044700"/>
                </a:lnTo>
                <a:lnTo>
                  <a:pt x="1058898" y="2044700"/>
                </a:lnTo>
                <a:lnTo>
                  <a:pt x="1059925" y="2032000"/>
                </a:lnTo>
                <a:close/>
              </a:path>
              <a:path w="2251710" h="2044700">
                <a:moveTo>
                  <a:pt x="1147328" y="2032000"/>
                </a:moveTo>
                <a:lnTo>
                  <a:pt x="1077890" y="2032000"/>
                </a:lnTo>
                <a:lnTo>
                  <a:pt x="1079199" y="2044700"/>
                </a:lnTo>
                <a:lnTo>
                  <a:pt x="1143269" y="2044700"/>
                </a:lnTo>
                <a:lnTo>
                  <a:pt x="1147328" y="2032000"/>
                </a:lnTo>
                <a:close/>
              </a:path>
              <a:path w="2251710" h="2044700">
                <a:moveTo>
                  <a:pt x="1171666" y="2006600"/>
                </a:moveTo>
                <a:lnTo>
                  <a:pt x="1143520" y="2006600"/>
                </a:lnTo>
                <a:lnTo>
                  <a:pt x="1138994" y="2019300"/>
                </a:lnTo>
                <a:lnTo>
                  <a:pt x="1157495" y="2019300"/>
                </a:lnTo>
                <a:lnTo>
                  <a:pt x="1160101" y="2032000"/>
                </a:lnTo>
                <a:lnTo>
                  <a:pt x="1160282" y="2044700"/>
                </a:lnTo>
                <a:lnTo>
                  <a:pt x="1179468" y="2044700"/>
                </a:lnTo>
                <a:lnTo>
                  <a:pt x="1177240" y="2032000"/>
                </a:lnTo>
                <a:lnTo>
                  <a:pt x="1172378" y="2032000"/>
                </a:lnTo>
                <a:lnTo>
                  <a:pt x="1173889" y="2020474"/>
                </a:lnTo>
                <a:lnTo>
                  <a:pt x="1171666" y="2006600"/>
                </a:lnTo>
                <a:close/>
              </a:path>
              <a:path w="2251710" h="2044700">
                <a:moveTo>
                  <a:pt x="1189191" y="2032000"/>
                </a:moveTo>
                <a:lnTo>
                  <a:pt x="1177570" y="2032000"/>
                </a:lnTo>
                <a:lnTo>
                  <a:pt x="1179495" y="2044700"/>
                </a:lnTo>
                <a:lnTo>
                  <a:pt x="1189191" y="2032000"/>
                </a:lnTo>
                <a:close/>
              </a:path>
              <a:path w="2251710" h="2044700">
                <a:moveTo>
                  <a:pt x="1216338" y="2032000"/>
                </a:moveTo>
                <a:lnTo>
                  <a:pt x="1194248" y="2032000"/>
                </a:lnTo>
                <a:lnTo>
                  <a:pt x="1196030" y="2044700"/>
                </a:lnTo>
                <a:lnTo>
                  <a:pt x="1228415" y="2044700"/>
                </a:lnTo>
                <a:lnTo>
                  <a:pt x="1216338" y="2032000"/>
                </a:lnTo>
                <a:close/>
              </a:path>
              <a:path w="2251710" h="2044700">
                <a:moveTo>
                  <a:pt x="1287085" y="2032000"/>
                </a:moveTo>
                <a:lnTo>
                  <a:pt x="1230546" y="2032000"/>
                </a:lnTo>
                <a:lnTo>
                  <a:pt x="1240232" y="2044700"/>
                </a:lnTo>
                <a:lnTo>
                  <a:pt x="1288444" y="2044700"/>
                </a:lnTo>
                <a:lnTo>
                  <a:pt x="1287085" y="2032000"/>
                </a:lnTo>
                <a:close/>
              </a:path>
              <a:path w="2251710" h="2044700">
                <a:moveTo>
                  <a:pt x="1306991" y="2032000"/>
                </a:moveTo>
                <a:lnTo>
                  <a:pt x="1289814" y="2032000"/>
                </a:lnTo>
                <a:lnTo>
                  <a:pt x="1289403" y="2044700"/>
                </a:lnTo>
                <a:lnTo>
                  <a:pt x="1308873" y="2044700"/>
                </a:lnTo>
                <a:lnTo>
                  <a:pt x="1306991" y="2032000"/>
                </a:lnTo>
                <a:close/>
              </a:path>
              <a:path w="2251710" h="2044700">
                <a:moveTo>
                  <a:pt x="1341842" y="2032000"/>
                </a:moveTo>
                <a:lnTo>
                  <a:pt x="1318911" y="2032000"/>
                </a:lnTo>
                <a:lnTo>
                  <a:pt x="1319008" y="2044700"/>
                </a:lnTo>
                <a:lnTo>
                  <a:pt x="1336843" y="2044700"/>
                </a:lnTo>
                <a:lnTo>
                  <a:pt x="1341783" y="2033848"/>
                </a:lnTo>
                <a:lnTo>
                  <a:pt x="1341842" y="2032000"/>
                </a:lnTo>
                <a:close/>
              </a:path>
              <a:path w="2251710" h="2044700">
                <a:moveTo>
                  <a:pt x="1391095" y="2032000"/>
                </a:moveTo>
                <a:lnTo>
                  <a:pt x="1342624" y="2032000"/>
                </a:lnTo>
                <a:lnTo>
                  <a:pt x="1341783" y="2033848"/>
                </a:lnTo>
                <a:lnTo>
                  <a:pt x="1341436" y="2044700"/>
                </a:lnTo>
                <a:lnTo>
                  <a:pt x="1396775" y="2044700"/>
                </a:lnTo>
                <a:lnTo>
                  <a:pt x="1391095" y="2032000"/>
                </a:lnTo>
                <a:close/>
              </a:path>
              <a:path w="2251710" h="2044700">
                <a:moveTo>
                  <a:pt x="1434908" y="2019300"/>
                </a:moveTo>
                <a:lnTo>
                  <a:pt x="1220909" y="2019300"/>
                </a:lnTo>
                <a:lnTo>
                  <a:pt x="1227208" y="2032000"/>
                </a:lnTo>
                <a:lnTo>
                  <a:pt x="1396505" y="2032000"/>
                </a:lnTo>
                <a:lnTo>
                  <a:pt x="1402038" y="2044700"/>
                </a:lnTo>
                <a:lnTo>
                  <a:pt x="1436730" y="2044700"/>
                </a:lnTo>
                <a:lnTo>
                  <a:pt x="1439298" y="2038615"/>
                </a:lnTo>
                <a:lnTo>
                  <a:pt x="1436650" y="2032000"/>
                </a:lnTo>
                <a:lnTo>
                  <a:pt x="1434908" y="2019300"/>
                </a:lnTo>
                <a:close/>
              </a:path>
              <a:path w="2251710" h="2044700">
                <a:moveTo>
                  <a:pt x="1469551" y="2032000"/>
                </a:moveTo>
                <a:lnTo>
                  <a:pt x="1442091" y="2032000"/>
                </a:lnTo>
                <a:lnTo>
                  <a:pt x="1439298" y="2038615"/>
                </a:lnTo>
                <a:lnTo>
                  <a:pt x="1441734" y="2044700"/>
                </a:lnTo>
                <a:lnTo>
                  <a:pt x="1476438" y="2044700"/>
                </a:lnTo>
                <a:lnTo>
                  <a:pt x="1469551" y="2032000"/>
                </a:lnTo>
                <a:close/>
              </a:path>
              <a:path w="2251710" h="2044700">
                <a:moveTo>
                  <a:pt x="1495714" y="2032000"/>
                </a:moveTo>
                <a:lnTo>
                  <a:pt x="1480933" y="2032000"/>
                </a:lnTo>
                <a:lnTo>
                  <a:pt x="1486414" y="2044700"/>
                </a:lnTo>
                <a:lnTo>
                  <a:pt x="1502356" y="2044700"/>
                </a:lnTo>
                <a:lnTo>
                  <a:pt x="1495714" y="2032000"/>
                </a:lnTo>
                <a:close/>
              </a:path>
              <a:path w="2251710" h="2044700">
                <a:moveTo>
                  <a:pt x="1539030" y="2032000"/>
                </a:moveTo>
                <a:lnTo>
                  <a:pt x="1519977" y="2032000"/>
                </a:lnTo>
                <a:lnTo>
                  <a:pt x="1523062" y="2044700"/>
                </a:lnTo>
                <a:lnTo>
                  <a:pt x="1539079" y="2044700"/>
                </a:lnTo>
                <a:lnTo>
                  <a:pt x="1539030" y="2032000"/>
                </a:lnTo>
                <a:close/>
              </a:path>
              <a:path w="2251710" h="2044700">
                <a:moveTo>
                  <a:pt x="1590963" y="2032000"/>
                </a:moveTo>
                <a:lnTo>
                  <a:pt x="1552173" y="2032000"/>
                </a:lnTo>
                <a:lnTo>
                  <a:pt x="1554838" y="2044700"/>
                </a:lnTo>
                <a:lnTo>
                  <a:pt x="1592719" y="2044700"/>
                </a:lnTo>
                <a:lnTo>
                  <a:pt x="1590963" y="2032000"/>
                </a:lnTo>
                <a:close/>
              </a:path>
              <a:path w="2251710" h="2044700">
                <a:moveTo>
                  <a:pt x="1676659" y="2032000"/>
                </a:moveTo>
                <a:lnTo>
                  <a:pt x="1608658" y="2032000"/>
                </a:lnTo>
                <a:lnTo>
                  <a:pt x="1612750" y="2044700"/>
                </a:lnTo>
                <a:lnTo>
                  <a:pt x="1678527" y="2044700"/>
                </a:lnTo>
                <a:lnTo>
                  <a:pt x="1676659" y="2032000"/>
                </a:lnTo>
                <a:close/>
              </a:path>
              <a:path w="2251710" h="2044700">
                <a:moveTo>
                  <a:pt x="1689143" y="2006600"/>
                </a:moveTo>
                <a:lnTo>
                  <a:pt x="1660502" y="2006600"/>
                </a:lnTo>
                <a:lnTo>
                  <a:pt x="1659929" y="2019300"/>
                </a:lnTo>
                <a:lnTo>
                  <a:pt x="1682337" y="2019300"/>
                </a:lnTo>
                <a:lnTo>
                  <a:pt x="1691138" y="2032000"/>
                </a:lnTo>
                <a:lnTo>
                  <a:pt x="1694102" y="2044700"/>
                </a:lnTo>
                <a:lnTo>
                  <a:pt x="1711078" y="2044700"/>
                </a:lnTo>
                <a:lnTo>
                  <a:pt x="1706813" y="2032000"/>
                </a:lnTo>
                <a:lnTo>
                  <a:pt x="1698612" y="2032000"/>
                </a:lnTo>
                <a:lnTo>
                  <a:pt x="1694364" y="2019190"/>
                </a:lnTo>
                <a:lnTo>
                  <a:pt x="1693535" y="2016096"/>
                </a:lnTo>
                <a:lnTo>
                  <a:pt x="1689143" y="2006600"/>
                </a:lnTo>
                <a:close/>
              </a:path>
              <a:path w="2251710" h="2044700">
                <a:moveTo>
                  <a:pt x="1716726" y="2032000"/>
                </a:moveTo>
                <a:lnTo>
                  <a:pt x="1708607" y="2032000"/>
                </a:lnTo>
                <a:lnTo>
                  <a:pt x="1712149" y="2044700"/>
                </a:lnTo>
                <a:lnTo>
                  <a:pt x="1716726" y="2032000"/>
                </a:lnTo>
                <a:close/>
              </a:path>
              <a:path w="2251710" h="2044700">
                <a:moveTo>
                  <a:pt x="1743379" y="2032000"/>
                </a:moveTo>
                <a:lnTo>
                  <a:pt x="1721783" y="2032000"/>
                </a:lnTo>
                <a:lnTo>
                  <a:pt x="1727471" y="2044700"/>
                </a:lnTo>
                <a:lnTo>
                  <a:pt x="1760126" y="2044700"/>
                </a:lnTo>
                <a:lnTo>
                  <a:pt x="1743379" y="2032000"/>
                </a:lnTo>
                <a:close/>
              </a:path>
              <a:path w="2251710" h="2044700">
                <a:moveTo>
                  <a:pt x="1815741" y="2032000"/>
                </a:moveTo>
                <a:lnTo>
                  <a:pt x="1760640" y="2032000"/>
                </a:lnTo>
                <a:lnTo>
                  <a:pt x="1775400" y="2044700"/>
                </a:lnTo>
                <a:lnTo>
                  <a:pt x="1821232" y="2044700"/>
                </a:lnTo>
                <a:lnTo>
                  <a:pt x="1815741" y="2032000"/>
                </a:lnTo>
                <a:close/>
              </a:path>
              <a:path w="2251710" h="2044700">
                <a:moveTo>
                  <a:pt x="1837714" y="2032000"/>
                </a:moveTo>
                <a:lnTo>
                  <a:pt x="1818786" y="2032000"/>
                </a:lnTo>
                <a:lnTo>
                  <a:pt x="1823718" y="2044700"/>
                </a:lnTo>
                <a:lnTo>
                  <a:pt x="1842514" y="2044700"/>
                </a:lnTo>
                <a:lnTo>
                  <a:pt x="1837714" y="2032000"/>
                </a:lnTo>
                <a:close/>
              </a:path>
              <a:path w="2251710" h="2044700">
                <a:moveTo>
                  <a:pt x="1870294" y="2032000"/>
                </a:moveTo>
                <a:lnTo>
                  <a:pt x="1849320" y="2032000"/>
                </a:lnTo>
                <a:lnTo>
                  <a:pt x="1852112" y="2044700"/>
                </a:lnTo>
                <a:lnTo>
                  <a:pt x="1869318" y="2044700"/>
                </a:lnTo>
                <a:lnTo>
                  <a:pt x="1870294" y="2032000"/>
                </a:lnTo>
                <a:close/>
              </a:path>
              <a:path w="2251710" h="2044700">
                <a:moveTo>
                  <a:pt x="1919394" y="2032000"/>
                </a:moveTo>
                <a:lnTo>
                  <a:pt x="1872611" y="2032000"/>
                </a:lnTo>
                <a:lnTo>
                  <a:pt x="1873371" y="2044700"/>
                </a:lnTo>
                <a:lnTo>
                  <a:pt x="1929923" y="2044700"/>
                </a:lnTo>
                <a:lnTo>
                  <a:pt x="1919394" y="2032000"/>
                </a:lnTo>
                <a:close/>
              </a:path>
              <a:path w="2251710" h="2044700">
                <a:moveTo>
                  <a:pt x="1956111" y="2019300"/>
                </a:moveTo>
                <a:lnTo>
                  <a:pt x="1744762" y="2019300"/>
                </a:lnTo>
                <a:lnTo>
                  <a:pt x="1755192" y="2032000"/>
                </a:lnTo>
                <a:lnTo>
                  <a:pt x="1926240" y="2032000"/>
                </a:lnTo>
                <a:lnTo>
                  <a:pt x="1933210" y="2044700"/>
                </a:lnTo>
                <a:lnTo>
                  <a:pt x="1968982" y="2044700"/>
                </a:lnTo>
                <a:lnTo>
                  <a:pt x="1970260" y="2040412"/>
                </a:lnTo>
                <a:lnTo>
                  <a:pt x="1962075" y="2032000"/>
                </a:lnTo>
                <a:lnTo>
                  <a:pt x="1956111" y="2019300"/>
                </a:lnTo>
                <a:close/>
              </a:path>
              <a:path w="2251710" h="2044700">
                <a:moveTo>
                  <a:pt x="2000005" y="2032000"/>
                </a:moveTo>
                <a:lnTo>
                  <a:pt x="1972769" y="2032000"/>
                </a:lnTo>
                <a:lnTo>
                  <a:pt x="1970260" y="2040412"/>
                </a:lnTo>
                <a:lnTo>
                  <a:pt x="1974432" y="2044700"/>
                </a:lnTo>
                <a:lnTo>
                  <a:pt x="2004432" y="2044700"/>
                </a:lnTo>
                <a:lnTo>
                  <a:pt x="2000005" y="2032000"/>
                </a:lnTo>
                <a:close/>
              </a:path>
              <a:path w="2251710" h="2044700">
                <a:moveTo>
                  <a:pt x="2026168" y="2032000"/>
                </a:moveTo>
                <a:lnTo>
                  <a:pt x="2010577" y="2032000"/>
                </a:lnTo>
                <a:lnTo>
                  <a:pt x="2023064" y="2044700"/>
                </a:lnTo>
                <a:lnTo>
                  <a:pt x="2035909" y="2044700"/>
                </a:lnTo>
                <a:lnTo>
                  <a:pt x="2026168" y="2032000"/>
                </a:lnTo>
                <a:close/>
              </a:path>
              <a:path w="2251710" h="2044700">
                <a:moveTo>
                  <a:pt x="2069753" y="2032000"/>
                </a:moveTo>
                <a:lnTo>
                  <a:pt x="2051014" y="2032000"/>
                </a:lnTo>
                <a:lnTo>
                  <a:pt x="2057468" y="2044700"/>
                </a:lnTo>
                <a:lnTo>
                  <a:pt x="2071240" y="2044700"/>
                </a:lnTo>
                <a:lnTo>
                  <a:pt x="2069753" y="2032000"/>
                </a:lnTo>
                <a:close/>
              </a:path>
              <a:path w="2251710" h="2044700">
                <a:moveTo>
                  <a:pt x="2122001" y="2032000"/>
                </a:moveTo>
                <a:lnTo>
                  <a:pt x="2083210" y="2032000"/>
                </a:lnTo>
                <a:lnTo>
                  <a:pt x="2086414" y="2044700"/>
                </a:lnTo>
                <a:lnTo>
                  <a:pt x="2126541" y="2044700"/>
                </a:lnTo>
                <a:lnTo>
                  <a:pt x="2122001" y="2032000"/>
                </a:lnTo>
                <a:close/>
              </a:path>
              <a:path w="2251710" h="2044700">
                <a:moveTo>
                  <a:pt x="2205990" y="2032000"/>
                </a:moveTo>
                <a:lnTo>
                  <a:pt x="2139426" y="2032000"/>
                </a:lnTo>
                <a:lnTo>
                  <a:pt x="2146302" y="2044700"/>
                </a:lnTo>
                <a:lnTo>
                  <a:pt x="2213785" y="2044700"/>
                </a:lnTo>
                <a:lnTo>
                  <a:pt x="2205990" y="2032000"/>
                </a:lnTo>
                <a:close/>
              </a:path>
              <a:path w="2251710" h="2044700">
                <a:moveTo>
                  <a:pt x="2229406" y="2032000"/>
                </a:moveTo>
                <a:lnTo>
                  <a:pt x="2221017" y="2032000"/>
                </a:lnTo>
                <a:lnTo>
                  <a:pt x="2225050" y="2044700"/>
                </a:lnTo>
                <a:lnTo>
                  <a:pt x="2236950" y="2044700"/>
                </a:lnTo>
                <a:lnTo>
                  <a:pt x="2229406" y="2032000"/>
                </a:lnTo>
                <a:close/>
              </a:path>
              <a:path w="2251710" h="2044700">
                <a:moveTo>
                  <a:pt x="2237155" y="2019300"/>
                </a:moveTo>
                <a:lnTo>
                  <a:pt x="2222500" y="2019300"/>
                </a:lnTo>
                <a:lnTo>
                  <a:pt x="2229406" y="2032000"/>
                </a:lnTo>
                <a:lnTo>
                  <a:pt x="2236950" y="2044700"/>
                </a:lnTo>
                <a:lnTo>
                  <a:pt x="2243557" y="2044700"/>
                </a:lnTo>
                <a:lnTo>
                  <a:pt x="2241957" y="2035144"/>
                </a:lnTo>
                <a:lnTo>
                  <a:pt x="2239604" y="2032000"/>
                </a:lnTo>
                <a:lnTo>
                  <a:pt x="2241430" y="2032000"/>
                </a:lnTo>
                <a:lnTo>
                  <a:pt x="2237155" y="2019300"/>
                </a:lnTo>
                <a:close/>
              </a:path>
              <a:path w="2251710" h="2044700">
                <a:moveTo>
                  <a:pt x="2241957" y="2035144"/>
                </a:moveTo>
                <a:lnTo>
                  <a:pt x="2243557" y="2044700"/>
                </a:lnTo>
                <a:lnTo>
                  <a:pt x="2249106" y="2044700"/>
                </a:lnTo>
                <a:lnTo>
                  <a:pt x="2241957" y="2035144"/>
                </a:lnTo>
                <a:close/>
              </a:path>
              <a:path w="2251710" h="2044700">
                <a:moveTo>
                  <a:pt x="394635" y="2032000"/>
                </a:moveTo>
                <a:lnTo>
                  <a:pt x="382822" y="2032000"/>
                </a:lnTo>
                <a:lnTo>
                  <a:pt x="384398" y="2044626"/>
                </a:lnTo>
                <a:lnTo>
                  <a:pt x="394635" y="2032000"/>
                </a:lnTo>
                <a:close/>
              </a:path>
              <a:path w="2251710" h="2044700">
                <a:moveTo>
                  <a:pt x="1965982" y="2006600"/>
                </a:moveTo>
                <a:lnTo>
                  <a:pt x="1950148" y="2006600"/>
                </a:lnTo>
                <a:lnTo>
                  <a:pt x="1962075" y="2032000"/>
                </a:lnTo>
                <a:lnTo>
                  <a:pt x="1970260" y="2040412"/>
                </a:lnTo>
                <a:lnTo>
                  <a:pt x="1972769" y="2032000"/>
                </a:lnTo>
                <a:lnTo>
                  <a:pt x="1968478" y="2032000"/>
                </a:lnTo>
                <a:lnTo>
                  <a:pt x="1962672" y="2019300"/>
                </a:lnTo>
                <a:lnTo>
                  <a:pt x="1967417" y="2019300"/>
                </a:lnTo>
                <a:lnTo>
                  <a:pt x="1965982" y="2006600"/>
                </a:lnTo>
                <a:close/>
              </a:path>
              <a:path w="2251710" h="2044700">
                <a:moveTo>
                  <a:pt x="1449538" y="2006600"/>
                </a:moveTo>
                <a:lnTo>
                  <a:pt x="1433165" y="2006600"/>
                </a:lnTo>
                <a:lnTo>
                  <a:pt x="1436650" y="2032000"/>
                </a:lnTo>
                <a:lnTo>
                  <a:pt x="1439298" y="2038615"/>
                </a:lnTo>
                <a:lnTo>
                  <a:pt x="1442091" y="2032000"/>
                </a:lnTo>
                <a:lnTo>
                  <a:pt x="1446226" y="2032000"/>
                </a:lnTo>
                <a:lnTo>
                  <a:pt x="1439358" y="2019300"/>
                </a:lnTo>
                <a:lnTo>
                  <a:pt x="1447876" y="2019300"/>
                </a:lnTo>
                <a:lnTo>
                  <a:pt x="1449538" y="2006600"/>
                </a:lnTo>
                <a:close/>
              </a:path>
              <a:path w="2251710" h="2044700">
                <a:moveTo>
                  <a:pt x="814955" y="2032000"/>
                </a:moveTo>
                <a:lnTo>
                  <a:pt x="811075" y="2032000"/>
                </a:lnTo>
                <a:lnTo>
                  <a:pt x="810397" y="2037468"/>
                </a:lnTo>
                <a:lnTo>
                  <a:pt x="814955" y="2032000"/>
                </a:lnTo>
                <a:close/>
              </a:path>
              <a:path w="2251710" h="2044700">
                <a:moveTo>
                  <a:pt x="2241430" y="2032000"/>
                </a:moveTo>
                <a:lnTo>
                  <a:pt x="2239604" y="2032000"/>
                </a:lnTo>
                <a:lnTo>
                  <a:pt x="2241957" y="2035144"/>
                </a:lnTo>
                <a:lnTo>
                  <a:pt x="2241430" y="2032000"/>
                </a:lnTo>
                <a:close/>
              </a:path>
              <a:path w="2251710" h="2044700">
                <a:moveTo>
                  <a:pt x="1342624" y="2032000"/>
                </a:moveTo>
                <a:lnTo>
                  <a:pt x="1341842" y="2032000"/>
                </a:lnTo>
                <a:lnTo>
                  <a:pt x="1341783" y="2033848"/>
                </a:lnTo>
                <a:lnTo>
                  <a:pt x="1342624" y="2032000"/>
                </a:lnTo>
                <a:close/>
              </a:path>
              <a:path w="2251710" h="2044700">
                <a:moveTo>
                  <a:pt x="933094" y="2006600"/>
                </a:moveTo>
                <a:lnTo>
                  <a:pt x="916183" y="2006600"/>
                </a:lnTo>
                <a:lnTo>
                  <a:pt x="911140" y="2032499"/>
                </a:lnTo>
                <a:lnTo>
                  <a:pt x="911412" y="2032000"/>
                </a:lnTo>
                <a:lnTo>
                  <a:pt x="917120" y="2032000"/>
                </a:lnTo>
                <a:lnTo>
                  <a:pt x="914562" y="2019300"/>
                </a:lnTo>
                <a:lnTo>
                  <a:pt x="928334" y="2019300"/>
                </a:lnTo>
                <a:lnTo>
                  <a:pt x="933094" y="2006600"/>
                </a:lnTo>
                <a:close/>
              </a:path>
              <a:path w="2251710" h="2044700">
                <a:moveTo>
                  <a:pt x="127369" y="2019300"/>
                </a:moveTo>
                <a:lnTo>
                  <a:pt x="8869" y="2019300"/>
                </a:lnTo>
                <a:lnTo>
                  <a:pt x="8211" y="2032000"/>
                </a:lnTo>
                <a:lnTo>
                  <a:pt x="123089" y="2032000"/>
                </a:lnTo>
                <a:lnTo>
                  <a:pt x="123756" y="2031039"/>
                </a:lnTo>
                <a:lnTo>
                  <a:pt x="127369" y="2019300"/>
                </a:lnTo>
                <a:close/>
              </a:path>
              <a:path w="2251710" h="2044700">
                <a:moveTo>
                  <a:pt x="158428" y="2006600"/>
                </a:moveTo>
                <a:lnTo>
                  <a:pt x="140709" y="2006600"/>
                </a:lnTo>
                <a:lnTo>
                  <a:pt x="123756" y="2031039"/>
                </a:lnTo>
                <a:lnTo>
                  <a:pt x="123460" y="2032000"/>
                </a:lnTo>
                <a:lnTo>
                  <a:pt x="275296" y="2032000"/>
                </a:lnTo>
                <a:lnTo>
                  <a:pt x="279573" y="2019300"/>
                </a:lnTo>
                <a:lnTo>
                  <a:pt x="149020" y="2019300"/>
                </a:lnTo>
                <a:lnTo>
                  <a:pt x="158428" y="2006600"/>
                </a:lnTo>
                <a:close/>
              </a:path>
              <a:path w="2251710" h="2044700">
                <a:moveTo>
                  <a:pt x="370235" y="2019300"/>
                </a:moveTo>
                <a:lnTo>
                  <a:pt x="279573" y="2019300"/>
                </a:lnTo>
                <a:lnTo>
                  <a:pt x="283951" y="2032000"/>
                </a:lnTo>
                <a:lnTo>
                  <a:pt x="363545" y="2032000"/>
                </a:lnTo>
                <a:lnTo>
                  <a:pt x="370235" y="2019300"/>
                </a:lnTo>
                <a:close/>
              </a:path>
              <a:path w="2251710" h="2044700">
                <a:moveTo>
                  <a:pt x="386071" y="2019300"/>
                </a:moveTo>
                <a:lnTo>
                  <a:pt x="370235" y="2019300"/>
                </a:lnTo>
                <a:lnTo>
                  <a:pt x="366420" y="2032000"/>
                </a:lnTo>
                <a:lnTo>
                  <a:pt x="380623" y="2032000"/>
                </a:lnTo>
                <a:lnTo>
                  <a:pt x="386071" y="2019300"/>
                </a:lnTo>
                <a:close/>
              </a:path>
              <a:path w="2251710" h="2044700">
                <a:moveTo>
                  <a:pt x="666744" y="2006600"/>
                </a:moveTo>
                <a:lnTo>
                  <a:pt x="658165" y="2006600"/>
                </a:lnTo>
                <a:lnTo>
                  <a:pt x="653086" y="2019300"/>
                </a:lnTo>
                <a:lnTo>
                  <a:pt x="652210" y="2020539"/>
                </a:lnTo>
                <a:lnTo>
                  <a:pt x="650581" y="2032000"/>
                </a:lnTo>
                <a:lnTo>
                  <a:pt x="693154" y="2032000"/>
                </a:lnTo>
                <a:lnTo>
                  <a:pt x="697056" y="2019300"/>
                </a:lnTo>
                <a:lnTo>
                  <a:pt x="661822" y="2019300"/>
                </a:lnTo>
                <a:lnTo>
                  <a:pt x="666744" y="2006600"/>
                </a:lnTo>
                <a:close/>
              </a:path>
              <a:path w="2251710" h="2044700">
                <a:moveTo>
                  <a:pt x="1066026" y="2019300"/>
                </a:moveTo>
                <a:lnTo>
                  <a:pt x="914562" y="2019300"/>
                </a:lnTo>
                <a:lnTo>
                  <a:pt x="917120" y="2032000"/>
                </a:lnTo>
                <a:lnTo>
                  <a:pt x="1062962" y="2032000"/>
                </a:lnTo>
                <a:lnTo>
                  <a:pt x="1066026" y="2019300"/>
                </a:lnTo>
                <a:close/>
              </a:path>
              <a:path w="2251710" h="2044700">
                <a:moveTo>
                  <a:pt x="1157495" y="2019300"/>
                </a:moveTo>
                <a:lnTo>
                  <a:pt x="1066026" y="2019300"/>
                </a:lnTo>
                <a:lnTo>
                  <a:pt x="1072492" y="2032000"/>
                </a:lnTo>
                <a:lnTo>
                  <a:pt x="1154557" y="2032000"/>
                </a:lnTo>
                <a:lnTo>
                  <a:pt x="1157495" y="2019300"/>
                </a:lnTo>
                <a:close/>
              </a:path>
              <a:path w="2251710" h="2044700">
                <a:moveTo>
                  <a:pt x="1183727" y="2006600"/>
                </a:moveTo>
                <a:lnTo>
                  <a:pt x="1175133" y="2006600"/>
                </a:lnTo>
                <a:lnTo>
                  <a:pt x="1174043" y="2019300"/>
                </a:lnTo>
                <a:lnTo>
                  <a:pt x="1173889" y="2020474"/>
                </a:lnTo>
                <a:lnTo>
                  <a:pt x="1175736" y="2032000"/>
                </a:lnTo>
                <a:lnTo>
                  <a:pt x="1218578" y="2032000"/>
                </a:lnTo>
                <a:lnTo>
                  <a:pt x="1220909" y="2019300"/>
                </a:lnTo>
                <a:lnTo>
                  <a:pt x="1181544" y="2019300"/>
                </a:lnTo>
                <a:lnTo>
                  <a:pt x="1183727" y="2006600"/>
                </a:lnTo>
                <a:close/>
              </a:path>
              <a:path w="2251710" h="2044700">
                <a:moveTo>
                  <a:pt x="1590328" y="2019300"/>
                </a:moveTo>
                <a:lnTo>
                  <a:pt x="1439358" y="2019300"/>
                </a:lnTo>
                <a:lnTo>
                  <a:pt x="1446226" y="2032000"/>
                </a:lnTo>
                <a:lnTo>
                  <a:pt x="1588071" y="2032000"/>
                </a:lnTo>
                <a:lnTo>
                  <a:pt x="1590328" y="2019300"/>
                </a:lnTo>
                <a:close/>
              </a:path>
              <a:path w="2251710" h="2044700">
                <a:moveTo>
                  <a:pt x="1682337" y="2019300"/>
                </a:moveTo>
                <a:lnTo>
                  <a:pt x="1590328" y="2019300"/>
                </a:lnTo>
                <a:lnTo>
                  <a:pt x="1598185" y="2032000"/>
                </a:lnTo>
                <a:lnTo>
                  <a:pt x="1679981" y="2032000"/>
                </a:lnTo>
                <a:lnTo>
                  <a:pt x="1682337" y="2019300"/>
                </a:lnTo>
                <a:close/>
              </a:path>
              <a:path w="2251710" h="2044700">
                <a:moveTo>
                  <a:pt x="1700710" y="2006600"/>
                </a:moveTo>
                <a:lnTo>
                  <a:pt x="1690993" y="2006600"/>
                </a:lnTo>
                <a:lnTo>
                  <a:pt x="1693535" y="2016096"/>
                </a:lnTo>
                <a:lnTo>
                  <a:pt x="1700891" y="2032000"/>
                </a:lnTo>
                <a:lnTo>
                  <a:pt x="1744004" y="2032000"/>
                </a:lnTo>
                <a:lnTo>
                  <a:pt x="1744762" y="2019300"/>
                </a:lnTo>
                <a:lnTo>
                  <a:pt x="1701265" y="2019300"/>
                </a:lnTo>
                <a:lnTo>
                  <a:pt x="1700710" y="2006600"/>
                </a:lnTo>
                <a:close/>
              </a:path>
              <a:path w="2251710" h="2044700">
                <a:moveTo>
                  <a:pt x="2114630" y="2019300"/>
                </a:moveTo>
                <a:lnTo>
                  <a:pt x="1962672" y="2019300"/>
                </a:lnTo>
                <a:lnTo>
                  <a:pt x="1968478" y="2032000"/>
                </a:lnTo>
                <a:lnTo>
                  <a:pt x="2113182" y="2032000"/>
                </a:lnTo>
                <a:lnTo>
                  <a:pt x="2114630" y="2019300"/>
                </a:lnTo>
                <a:close/>
              </a:path>
              <a:path w="2251710" h="2044700">
                <a:moveTo>
                  <a:pt x="2220024" y="2019300"/>
                </a:moveTo>
                <a:lnTo>
                  <a:pt x="2114630" y="2019300"/>
                </a:lnTo>
                <a:lnTo>
                  <a:pt x="2123879" y="2032000"/>
                </a:lnTo>
                <a:lnTo>
                  <a:pt x="2225644" y="2032000"/>
                </a:lnTo>
                <a:lnTo>
                  <a:pt x="2220024" y="2019300"/>
                </a:lnTo>
                <a:close/>
              </a:path>
              <a:path w="2251710" h="2044700">
                <a:moveTo>
                  <a:pt x="658165" y="2006600"/>
                </a:moveTo>
                <a:lnTo>
                  <a:pt x="654190" y="2006600"/>
                </a:lnTo>
                <a:lnTo>
                  <a:pt x="652210" y="2020539"/>
                </a:lnTo>
                <a:lnTo>
                  <a:pt x="653086" y="2019300"/>
                </a:lnTo>
                <a:lnTo>
                  <a:pt x="658165" y="2006600"/>
                </a:lnTo>
                <a:close/>
              </a:path>
              <a:path w="2251710" h="2044700">
                <a:moveTo>
                  <a:pt x="1175133" y="2006600"/>
                </a:moveTo>
                <a:lnTo>
                  <a:pt x="1171666" y="2006600"/>
                </a:lnTo>
                <a:lnTo>
                  <a:pt x="1173889" y="2020474"/>
                </a:lnTo>
                <a:lnTo>
                  <a:pt x="1174053" y="2019190"/>
                </a:lnTo>
                <a:lnTo>
                  <a:pt x="1175133" y="2006600"/>
                </a:lnTo>
                <a:close/>
              </a:path>
              <a:path w="2251710" h="2044700">
                <a:moveTo>
                  <a:pt x="35001" y="2006600"/>
                </a:moveTo>
                <a:lnTo>
                  <a:pt x="17242" y="2006600"/>
                </a:lnTo>
                <a:lnTo>
                  <a:pt x="15925" y="2019300"/>
                </a:lnTo>
                <a:lnTo>
                  <a:pt x="33545" y="2019300"/>
                </a:lnTo>
                <a:lnTo>
                  <a:pt x="35001" y="2006600"/>
                </a:lnTo>
                <a:close/>
              </a:path>
              <a:path w="2251710" h="2044700">
                <a:moveTo>
                  <a:pt x="64781" y="2006600"/>
                </a:moveTo>
                <a:lnTo>
                  <a:pt x="44622" y="2006600"/>
                </a:lnTo>
                <a:lnTo>
                  <a:pt x="38105" y="2019300"/>
                </a:lnTo>
                <a:lnTo>
                  <a:pt x="53154" y="2019300"/>
                </a:lnTo>
                <a:lnTo>
                  <a:pt x="64781" y="2006600"/>
                </a:lnTo>
                <a:close/>
              </a:path>
              <a:path w="2251710" h="2044700">
                <a:moveTo>
                  <a:pt x="86373" y="2006600"/>
                </a:moveTo>
                <a:lnTo>
                  <a:pt x="65863" y="2006600"/>
                </a:lnTo>
                <a:lnTo>
                  <a:pt x="61780" y="2019300"/>
                </a:lnTo>
                <a:lnTo>
                  <a:pt x="82252" y="2019300"/>
                </a:lnTo>
                <a:lnTo>
                  <a:pt x="86373" y="2006600"/>
                </a:lnTo>
                <a:close/>
              </a:path>
              <a:path w="2251710" h="2044700">
                <a:moveTo>
                  <a:pt x="105186" y="2006600"/>
                </a:moveTo>
                <a:lnTo>
                  <a:pt x="93425" y="2006600"/>
                </a:lnTo>
                <a:lnTo>
                  <a:pt x="85351" y="2019300"/>
                </a:lnTo>
                <a:lnTo>
                  <a:pt x="107925" y="2019300"/>
                </a:lnTo>
                <a:lnTo>
                  <a:pt x="105186" y="2006600"/>
                </a:lnTo>
                <a:close/>
              </a:path>
              <a:path w="2251710" h="2044700">
                <a:moveTo>
                  <a:pt x="133927" y="2006600"/>
                </a:moveTo>
                <a:lnTo>
                  <a:pt x="117641" y="2006600"/>
                </a:lnTo>
                <a:lnTo>
                  <a:pt x="109562" y="2019300"/>
                </a:lnTo>
                <a:lnTo>
                  <a:pt x="128935" y="2019300"/>
                </a:lnTo>
                <a:lnTo>
                  <a:pt x="133927" y="2006600"/>
                </a:lnTo>
                <a:close/>
              </a:path>
              <a:path w="2251710" h="2044700">
                <a:moveTo>
                  <a:pt x="199223" y="2006600"/>
                </a:moveTo>
                <a:lnTo>
                  <a:pt x="167176" y="2006600"/>
                </a:lnTo>
                <a:lnTo>
                  <a:pt x="149203" y="2019300"/>
                </a:lnTo>
                <a:lnTo>
                  <a:pt x="200439" y="2019300"/>
                </a:lnTo>
                <a:lnTo>
                  <a:pt x="199223" y="2006600"/>
                </a:lnTo>
                <a:close/>
              </a:path>
              <a:path w="2251710" h="2044700">
                <a:moveTo>
                  <a:pt x="226028" y="2006600"/>
                </a:moveTo>
                <a:lnTo>
                  <a:pt x="210963" y="2006600"/>
                </a:lnTo>
                <a:lnTo>
                  <a:pt x="203090" y="2019300"/>
                </a:lnTo>
                <a:lnTo>
                  <a:pt x="230689" y="2019300"/>
                </a:lnTo>
                <a:lnTo>
                  <a:pt x="226028" y="2006600"/>
                </a:lnTo>
                <a:close/>
              </a:path>
              <a:path w="2251710" h="2044700">
                <a:moveTo>
                  <a:pt x="243086" y="2006600"/>
                </a:moveTo>
                <a:lnTo>
                  <a:pt x="239233" y="2019300"/>
                </a:lnTo>
                <a:lnTo>
                  <a:pt x="254186" y="2019300"/>
                </a:lnTo>
                <a:lnTo>
                  <a:pt x="243086" y="2006600"/>
                </a:lnTo>
                <a:close/>
              </a:path>
              <a:path w="2251710" h="2044700">
                <a:moveTo>
                  <a:pt x="287677" y="2006600"/>
                </a:moveTo>
                <a:lnTo>
                  <a:pt x="261169" y="2006600"/>
                </a:lnTo>
                <a:lnTo>
                  <a:pt x="254186" y="2019300"/>
                </a:lnTo>
                <a:lnTo>
                  <a:pt x="284313" y="2019300"/>
                </a:lnTo>
                <a:lnTo>
                  <a:pt x="287677" y="2006600"/>
                </a:lnTo>
                <a:close/>
              </a:path>
              <a:path w="2251710" h="2044700">
                <a:moveTo>
                  <a:pt x="323053" y="2006600"/>
                </a:moveTo>
                <a:lnTo>
                  <a:pt x="295813" y="2006600"/>
                </a:lnTo>
                <a:lnTo>
                  <a:pt x="284313" y="2019300"/>
                </a:lnTo>
                <a:lnTo>
                  <a:pt x="315070" y="2019300"/>
                </a:lnTo>
                <a:lnTo>
                  <a:pt x="323053" y="2006600"/>
                </a:lnTo>
                <a:close/>
              </a:path>
              <a:path w="2251710" h="2044700">
                <a:moveTo>
                  <a:pt x="356298" y="2006600"/>
                </a:moveTo>
                <a:lnTo>
                  <a:pt x="335116" y="2006600"/>
                </a:lnTo>
                <a:lnTo>
                  <a:pt x="323270" y="2019300"/>
                </a:lnTo>
                <a:lnTo>
                  <a:pt x="357593" y="2019300"/>
                </a:lnTo>
                <a:lnTo>
                  <a:pt x="356298" y="2006600"/>
                </a:lnTo>
                <a:close/>
              </a:path>
              <a:path w="2251710" h="2044700">
                <a:moveTo>
                  <a:pt x="396831" y="2006600"/>
                </a:moveTo>
                <a:lnTo>
                  <a:pt x="368045" y="2006600"/>
                </a:lnTo>
                <a:lnTo>
                  <a:pt x="357593" y="2019300"/>
                </a:lnTo>
                <a:lnTo>
                  <a:pt x="391755" y="2019300"/>
                </a:lnTo>
                <a:lnTo>
                  <a:pt x="396831" y="2006600"/>
                </a:lnTo>
                <a:close/>
              </a:path>
              <a:path w="2251710" h="2044700">
                <a:moveTo>
                  <a:pt x="471346" y="2006600"/>
                </a:moveTo>
                <a:lnTo>
                  <a:pt x="449111" y="2006600"/>
                </a:lnTo>
                <a:lnTo>
                  <a:pt x="438414" y="2019300"/>
                </a:lnTo>
                <a:lnTo>
                  <a:pt x="472433" y="2019300"/>
                </a:lnTo>
                <a:lnTo>
                  <a:pt x="471346" y="2006600"/>
                </a:lnTo>
                <a:close/>
              </a:path>
              <a:path w="2251710" h="2044700">
                <a:moveTo>
                  <a:pt x="472484" y="2019190"/>
                </a:moveTo>
                <a:close/>
              </a:path>
              <a:path w="2251710" h="2044700">
                <a:moveTo>
                  <a:pt x="502470" y="2006600"/>
                </a:moveTo>
                <a:lnTo>
                  <a:pt x="478383" y="2006600"/>
                </a:lnTo>
                <a:lnTo>
                  <a:pt x="472484" y="2019190"/>
                </a:lnTo>
                <a:lnTo>
                  <a:pt x="509400" y="2019300"/>
                </a:lnTo>
                <a:lnTo>
                  <a:pt x="502470" y="2006600"/>
                </a:lnTo>
                <a:close/>
              </a:path>
              <a:path w="2251710" h="2044700">
                <a:moveTo>
                  <a:pt x="555636" y="2006600"/>
                </a:moveTo>
                <a:lnTo>
                  <a:pt x="515687" y="2006600"/>
                </a:lnTo>
                <a:lnTo>
                  <a:pt x="513716" y="2019300"/>
                </a:lnTo>
                <a:lnTo>
                  <a:pt x="553255" y="2019300"/>
                </a:lnTo>
                <a:lnTo>
                  <a:pt x="555636" y="2006600"/>
                </a:lnTo>
                <a:close/>
              </a:path>
              <a:path w="2251710" h="2044700">
                <a:moveTo>
                  <a:pt x="588646" y="2006600"/>
                </a:moveTo>
                <a:lnTo>
                  <a:pt x="558098" y="2006600"/>
                </a:lnTo>
                <a:lnTo>
                  <a:pt x="563182" y="2019300"/>
                </a:lnTo>
                <a:lnTo>
                  <a:pt x="589094" y="2019300"/>
                </a:lnTo>
                <a:lnTo>
                  <a:pt x="588646" y="2006600"/>
                </a:lnTo>
                <a:close/>
              </a:path>
              <a:path w="2251710" h="2044700">
                <a:moveTo>
                  <a:pt x="629044" y="2006600"/>
                </a:moveTo>
                <a:lnTo>
                  <a:pt x="609001" y="2006600"/>
                </a:lnTo>
                <a:lnTo>
                  <a:pt x="606282" y="2019300"/>
                </a:lnTo>
                <a:lnTo>
                  <a:pt x="626216" y="2019300"/>
                </a:lnTo>
                <a:lnTo>
                  <a:pt x="629044" y="2006600"/>
                </a:lnTo>
                <a:close/>
              </a:path>
              <a:path w="2251710" h="2044700">
                <a:moveTo>
                  <a:pt x="654190" y="2006600"/>
                </a:moveTo>
                <a:lnTo>
                  <a:pt x="631065" y="2006600"/>
                </a:lnTo>
                <a:lnTo>
                  <a:pt x="626216" y="2019300"/>
                </a:lnTo>
                <a:lnTo>
                  <a:pt x="652386" y="2019300"/>
                </a:lnTo>
                <a:lnTo>
                  <a:pt x="654190" y="2006600"/>
                </a:lnTo>
                <a:close/>
              </a:path>
              <a:path w="2251710" h="2044700">
                <a:moveTo>
                  <a:pt x="697038" y="2006600"/>
                </a:moveTo>
                <a:lnTo>
                  <a:pt x="679010" y="2006600"/>
                </a:lnTo>
                <a:lnTo>
                  <a:pt x="671452" y="2019300"/>
                </a:lnTo>
                <a:lnTo>
                  <a:pt x="701375" y="2019300"/>
                </a:lnTo>
                <a:lnTo>
                  <a:pt x="697038" y="2006600"/>
                </a:lnTo>
                <a:close/>
              </a:path>
              <a:path w="2251710" h="2044700">
                <a:moveTo>
                  <a:pt x="748402" y="2006600"/>
                </a:moveTo>
                <a:lnTo>
                  <a:pt x="705868" y="2006600"/>
                </a:lnTo>
                <a:lnTo>
                  <a:pt x="709985" y="2019300"/>
                </a:lnTo>
                <a:lnTo>
                  <a:pt x="745958" y="2019300"/>
                </a:lnTo>
                <a:lnTo>
                  <a:pt x="748402" y="2006600"/>
                </a:lnTo>
                <a:close/>
              </a:path>
              <a:path w="2251710" h="2044700">
                <a:moveTo>
                  <a:pt x="775383" y="2006600"/>
                </a:moveTo>
                <a:lnTo>
                  <a:pt x="761265" y="2006600"/>
                </a:lnTo>
                <a:lnTo>
                  <a:pt x="753682" y="2019300"/>
                </a:lnTo>
                <a:lnTo>
                  <a:pt x="776330" y="2019300"/>
                </a:lnTo>
                <a:lnTo>
                  <a:pt x="775383" y="2006600"/>
                </a:lnTo>
                <a:close/>
              </a:path>
              <a:path w="2251710" h="2044700">
                <a:moveTo>
                  <a:pt x="811622" y="2006600"/>
                </a:moveTo>
                <a:lnTo>
                  <a:pt x="789049" y="2006600"/>
                </a:lnTo>
                <a:lnTo>
                  <a:pt x="788703" y="2019300"/>
                </a:lnTo>
                <a:lnTo>
                  <a:pt x="806889" y="2019300"/>
                </a:lnTo>
                <a:lnTo>
                  <a:pt x="811622" y="2006600"/>
                </a:lnTo>
                <a:close/>
              </a:path>
              <a:path w="2251710" h="2044700">
                <a:moveTo>
                  <a:pt x="836482" y="2006600"/>
                </a:moveTo>
                <a:lnTo>
                  <a:pt x="819693" y="2006600"/>
                </a:lnTo>
                <a:lnTo>
                  <a:pt x="817778" y="2019300"/>
                </a:lnTo>
                <a:lnTo>
                  <a:pt x="834151" y="2019300"/>
                </a:lnTo>
                <a:lnTo>
                  <a:pt x="836482" y="2006600"/>
                </a:lnTo>
                <a:close/>
              </a:path>
              <a:path w="2251710" h="2044700">
                <a:moveTo>
                  <a:pt x="863603" y="2006600"/>
                </a:moveTo>
                <a:lnTo>
                  <a:pt x="840867" y="2006600"/>
                </a:lnTo>
                <a:lnTo>
                  <a:pt x="842576" y="2019300"/>
                </a:lnTo>
                <a:lnTo>
                  <a:pt x="856029" y="2019300"/>
                </a:lnTo>
                <a:lnTo>
                  <a:pt x="863603" y="2006600"/>
                </a:lnTo>
                <a:close/>
              </a:path>
              <a:path w="2251710" h="2044700">
                <a:moveTo>
                  <a:pt x="882816" y="2006600"/>
                </a:moveTo>
                <a:lnTo>
                  <a:pt x="873145" y="2006600"/>
                </a:lnTo>
                <a:lnTo>
                  <a:pt x="864665" y="2019300"/>
                </a:lnTo>
                <a:lnTo>
                  <a:pt x="886970" y="2019300"/>
                </a:lnTo>
                <a:lnTo>
                  <a:pt x="882816" y="2006600"/>
                </a:lnTo>
                <a:close/>
              </a:path>
              <a:path w="2251710" h="2044700">
                <a:moveTo>
                  <a:pt x="912028" y="2006600"/>
                </a:moveTo>
                <a:lnTo>
                  <a:pt x="893116" y="2006600"/>
                </a:lnTo>
                <a:lnTo>
                  <a:pt x="889481" y="2019300"/>
                </a:lnTo>
                <a:lnTo>
                  <a:pt x="908922" y="2019300"/>
                </a:lnTo>
                <a:lnTo>
                  <a:pt x="912028" y="2006600"/>
                </a:lnTo>
                <a:close/>
              </a:path>
              <a:path w="2251710" h="2044700">
                <a:moveTo>
                  <a:pt x="976853" y="2006600"/>
                </a:moveTo>
                <a:lnTo>
                  <a:pt x="948743" y="2006600"/>
                </a:lnTo>
                <a:lnTo>
                  <a:pt x="941950" y="2019300"/>
                </a:lnTo>
                <a:lnTo>
                  <a:pt x="980155" y="2019300"/>
                </a:lnTo>
                <a:lnTo>
                  <a:pt x="976853" y="2006600"/>
                </a:lnTo>
                <a:close/>
              </a:path>
              <a:path w="2251710" h="2044700">
                <a:moveTo>
                  <a:pt x="1004465" y="2006600"/>
                </a:moveTo>
                <a:lnTo>
                  <a:pt x="988592" y="2006600"/>
                </a:lnTo>
                <a:lnTo>
                  <a:pt x="983616" y="2019300"/>
                </a:lnTo>
                <a:lnTo>
                  <a:pt x="1012090" y="2019300"/>
                </a:lnTo>
                <a:lnTo>
                  <a:pt x="1004465" y="2006600"/>
                </a:lnTo>
                <a:close/>
              </a:path>
              <a:path w="2251710" h="2044700">
                <a:moveTo>
                  <a:pt x="1021524" y="2006600"/>
                </a:moveTo>
                <a:lnTo>
                  <a:pt x="1020231" y="2019300"/>
                </a:lnTo>
                <a:lnTo>
                  <a:pt x="1035588" y="2019300"/>
                </a:lnTo>
                <a:lnTo>
                  <a:pt x="1021524" y="2006600"/>
                </a:lnTo>
                <a:close/>
              </a:path>
              <a:path w="2251710" h="2044700">
                <a:moveTo>
                  <a:pt x="1059784" y="2006600"/>
                </a:moveTo>
                <a:lnTo>
                  <a:pt x="1034958" y="2006600"/>
                </a:lnTo>
                <a:lnTo>
                  <a:pt x="1035588" y="2019300"/>
                </a:lnTo>
                <a:lnTo>
                  <a:pt x="1063627" y="2019300"/>
                </a:lnTo>
                <a:lnTo>
                  <a:pt x="1059784" y="2006600"/>
                </a:lnTo>
                <a:close/>
              </a:path>
              <a:path w="2251710" h="2044700">
                <a:moveTo>
                  <a:pt x="1098123" y="2006600"/>
                </a:moveTo>
                <a:lnTo>
                  <a:pt x="1069536" y="2006600"/>
                </a:lnTo>
                <a:lnTo>
                  <a:pt x="1063627" y="2019300"/>
                </a:lnTo>
                <a:lnTo>
                  <a:pt x="1096471" y="2019300"/>
                </a:lnTo>
                <a:lnTo>
                  <a:pt x="1098123" y="2006600"/>
                </a:lnTo>
                <a:close/>
              </a:path>
              <a:path w="2251710" h="2044700">
                <a:moveTo>
                  <a:pt x="1133053" y="2006600"/>
                </a:moveTo>
                <a:lnTo>
                  <a:pt x="1111869" y="2006600"/>
                </a:lnTo>
                <a:lnTo>
                  <a:pt x="1105951" y="2019300"/>
                </a:lnTo>
                <a:lnTo>
                  <a:pt x="1138994" y="2019300"/>
                </a:lnTo>
                <a:lnTo>
                  <a:pt x="1133053" y="2006600"/>
                </a:lnTo>
                <a:close/>
              </a:path>
              <a:path w="2251710" h="2044700">
                <a:moveTo>
                  <a:pt x="1215770" y="2006600"/>
                </a:moveTo>
                <a:lnTo>
                  <a:pt x="1196801" y="2006600"/>
                </a:lnTo>
                <a:lnTo>
                  <a:pt x="1190680" y="2019300"/>
                </a:lnTo>
                <a:lnTo>
                  <a:pt x="1222533" y="2019300"/>
                </a:lnTo>
                <a:lnTo>
                  <a:pt x="1215770" y="2006600"/>
                </a:lnTo>
                <a:close/>
              </a:path>
              <a:path w="2251710" h="2044700">
                <a:moveTo>
                  <a:pt x="1265161" y="2006600"/>
                </a:moveTo>
                <a:lnTo>
                  <a:pt x="1228010" y="2006600"/>
                </a:lnTo>
                <a:lnTo>
                  <a:pt x="1228040" y="2019300"/>
                </a:lnTo>
                <a:lnTo>
                  <a:pt x="1267117" y="2019300"/>
                </a:lnTo>
                <a:lnTo>
                  <a:pt x="1265161" y="2006600"/>
                </a:lnTo>
                <a:close/>
              </a:path>
              <a:path w="2251710" h="2044700">
                <a:moveTo>
                  <a:pt x="1291692" y="2006600"/>
                </a:moveTo>
                <a:lnTo>
                  <a:pt x="1278562" y="2006600"/>
                </a:lnTo>
                <a:lnTo>
                  <a:pt x="1272910" y="2019300"/>
                </a:lnTo>
                <a:lnTo>
                  <a:pt x="1296187" y="2019300"/>
                </a:lnTo>
                <a:lnTo>
                  <a:pt x="1291692" y="2006600"/>
                </a:lnTo>
                <a:close/>
              </a:path>
              <a:path w="2251710" h="2044700">
                <a:moveTo>
                  <a:pt x="1329234" y="2006600"/>
                </a:moveTo>
                <a:lnTo>
                  <a:pt x="1303966" y="2006600"/>
                </a:lnTo>
                <a:lnTo>
                  <a:pt x="1308694" y="2019300"/>
                </a:lnTo>
                <a:lnTo>
                  <a:pt x="1328182" y="2019300"/>
                </a:lnTo>
                <a:lnTo>
                  <a:pt x="1329234" y="2006600"/>
                </a:lnTo>
                <a:close/>
              </a:path>
              <a:path w="2251710" h="2044700">
                <a:moveTo>
                  <a:pt x="1350951" y="2006600"/>
                </a:moveTo>
                <a:lnTo>
                  <a:pt x="1336405" y="2006600"/>
                </a:lnTo>
                <a:lnTo>
                  <a:pt x="1336916" y="2019300"/>
                </a:lnTo>
                <a:lnTo>
                  <a:pt x="1354815" y="2019300"/>
                </a:lnTo>
                <a:lnTo>
                  <a:pt x="1350951" y="2006600"/>
                </a:lnTo>
                <a:close/>
              </a:path>
              <a:path w="2251710" h="2044700">
                <a:moveTo>
                  <a:pt x="1381080" y="2006600"/>
                </a:moveTo>
                <a:lnTo>
                  <a:pt x="1357534" y="2006600"/>
                </a:lnTo>
                <a:lnTo>
                  <a:pt x="1363106" y="2019300"/>
                </a:lnTo>
                <a:lnTo>
                  <a:pt x="1377637" y="2019300"/>
                </a:lnTo>
                <a:lnTo>
                  <a:pt x="1381080" y="2006600"/>
                </a:lnTo>
                <a:close/>
              </a:path>
              <a:path w="2251710" h="2044700">
                <a:moveTo>
                  <a:pt x="1401235" y="2006600"/>
                </a:moveTo>
                <a:lnTo>
                  <a:pt x="1390620" y="2006600"/>
                </a:lnTo>
                <a:lnTo>
                  <a:pt x="1384207" y="2019300"/>
                </a:lnTo>
                <a:lnTo>
                  <a:pt x="1406333" y="2019300"/>
                </a:lnTo>
                <a:lnTo>
                  <a:pt x="1401235" y="2006600"/>
                </a:lnTo>
                <a:close/>
              </a:path>
              <a:path w="2251710" h="2044700">
                <a:moveTo>
                  <a:pt x="1430762" y="2006600"/>
                </a:moveTo>
                <a:lnTo>
                  <a:pt x="1410098" y="2006600"/>
                </a:lnTo>
                <a:lnTo>
                  <a:pt x="1409428" y="2019300"/>
                </a:lnTo>
                <a:lnTo>
                  <a:pt x="1428913" y="2019300"/>
                </a:lnTo>
                <a:lnTo>
                  <a:pt x="1430762" y="2006600"/>
                </a:lnTo>
                <a:close/>
              </a:path>
              <a:path w="2251710" h="2044700">
                <a:moveTo>
                  <a:pt x="1495272" y="2006600"/>
                </a:moveTo>
                <a:lnTo>
                  <a:pt x="1466310" y="2006600"/>
                </a:lnTo>
                <a:lnTo>
                  <a:pt x="1462526" y="2019300"/>
                </a:lnTo>
                <a:lnTo>
                  <a:pt x="1499967" y="2019300"/>
                </a:lnTo>
                <a:lnTo>
                  <a:pt x="1495272" y="2006600"/>
                </a:lnTo>
                <a:close/>
              </a:path>
              <a:path w="2251710" h="2044700">
                <a:moveTo>
                  <a:pt x="1523424" y="2006600"/>
                </a:moveTo>
                <a:lnTo>
                  <a:pt x="1507012" y="2006600"/>
                </a:lnTo>
                <a:lnTo>
                  <a:pt x="1503965" y="2019300"/>
                </a:lnTo>
                <a:lnTo>
                  <a:pt x="1533024" y="2019300"/>
                </a:lnTo>
                <a:lnTo>
                  <a:pt x="1523424" y="2006600"/>
                </a:lnTo>
                <a:close/>
              </a:path>
              <a:path w="2251710" h="2044700">
                <a:moveTo>
                  <a:pt x="1540483" y="2006600"/>
                </a:moveTo>
                <a:lnTo>
                  <a:pt x="1540896" y="2019300"/>
                </a:lnTo>
                <a:lnTo>
                  <a:pt x="1556522" y="2019300"/>
                </a:lnTo>
                <a:lnTo>
                  <a:pt x="1540483" y="2006600"/>
                </a:lnTo>
                <a:close/>
              </a:path>
              <a:path w="2251710" h="2044700">
                <a:moveTo>
                  <a:pt x="1574521" y="2006600"/>
                </a:moveTo>
                <a:lnTo>
                  <a:pt x="1550818" y="2006600"/>
                </a:lnTo>
                <a:lnTo>
                  <a:pt x="1556522" y="2019300"/>
                </a:lnTo>
                <a:lnTo>
                  <a:pt x="1583169" y="2019300"/>
                </a:lnTo>
                <a:lnTo>
                  <a:pt x="1574521" y="2006600"/>
                </a:lnTo>
                <a:close/>
              </a:path>
              <a:path w="2251710" h="2044700">
                <a:moveTo>
                  <a:pt x="1614836" y="2006600"/>
                </a:moveTo>
                <a:lnTo>
                  <a:pt x="1585351" y="2006600"/>
                </a:lnTo>
                <a:lnTo>
                  <a:pt x="1583169" y="2019300"/>
                </a:lnTo>
                <a:lnTo>
                  <a:pt x="1617405" y="2019300"/>
                </a:lnTo>
                <a:lnTo>
                  <a:pt x="1614836" y="2006600"/>
                </a:lnTo>
                <a:close/>
              </a:path>
              <a:path w="2251710" h="2044700">
                <a:moveTo>
                  <a:pt x="1650888" y="2006600"/>
                </a:moveTo>
                <a:lnTo>
                  <a:pt x="1629705" y="2006600"/>
                </a:lnTo>
                <a:lnTo>
                  <a:pt x="1627739" y="2019300"/>
                </a:lnTo>
                <a:lnTo>
                  <a:pt x="1659929" y="2019300"/>
                </a:lnTo>
                <a:lnTo>
                  <a:pt x="1650888" y="2006600"/>
                </a:lnTo>
                <a:close/>
              </a:path>
              <a:path w="2251710" h="2044700">
                <a:moveTo>
                  <a:pt x="1734505" y="2006600"/>
                </a:moveTo>
                <a:lnTo>
                  <a:pt x="1714592" y="2006600"/>
                </a:lnTo>
                <a:lnTo>
                  <a:pt x="1709908" y="2019300"/>
                </a:lnTo>
                <a:lnTo>
                  <a:pt x="1743692" y="2019300"/>
                </a:lnTo>
                <a:lnTo>
                  <a:pt x="1734505" y="2006600"/>
                </a:lnTo>
                <a:close/>
              </a:path>
              <a:path w="2251710" h="2044700">
                <a:moveTo>
                  <a:pt x="1781919" y="2006600"/>
                </a:moveTo>
                <a:lnTo>
                  <a:pt x="1746845" y="2006600"/>
                </a:lnTo>
                <a:lnTo>
                  <a:pt x="1748343" y="2019300"/>
                </a:lnTo>
                <a:lnTo>
                  <a:pt x="1788275" y="2019300"/>
                </a:lnTo>
                <a:lnTo>
                  <a:pt x="1781919" y="2006600"/>
                </a:lnTo>
                <a:close/>
              </a:path>
              <a:path w="2251710" h="2044700">
                <a:moveTo>
                  <a:pt x="1808002" y="2006600"/>
                </a:moveTo>
                <a:lnTo>
                  <a:pt x="1795860" y="2006600"/>
                </a:lnTo>
                <a:lnTo>
                  <a:pt x="1792138" y="2019300"/>
                </a:lnTo>
                <a:lnTo>
                  <a:pt x="1816044" y="2019300"/>
                </a:lnTo>
                <a:lnTo>
                  <a:pt x="1808002" y="2006600"/>
                </a:lnTo>
                <a:close/>
              </a:path>
              <a:path w="2251710" h="2044700">
                <a:moveTo>
                  <a:pt x="1846845" y="2006600"/>
                </a:moveTo>
                <a:lnTo>
                  <a:pt x="1818883" y="2006600"/>
                </a:lnTo>
                <a:lnTo>
                  <a:pt x="1828685" y="2019300"/>
                </a:lnTo>
                <a:lnTo>
                  <a:pt x="1849475" y="2019300"/>
                </a:lnTo>
                <a:lnTo>
                  <a:pt x="1846845" y="2006600"/>
                </a:lnTo>
                <a:close/>
              </a:path>
              <a:path w="2251710" h="2044700">
                <a:moveTo>
                  <a:pt x="1865419" y="2006600"/>
                </a:moveTo>
                <a:lnTo>
                  <a:pt x="1853119" y="2006600"/>
                </a:lnTo>
                <a:lnTo>
                  <a:pt x="1856054" y="2019300"/>
                </a:lnTo>
                <a:lnTo>
                  <a:pt x="1875481" y="2019300"/>
                </a:lnTo>
                <a:lnTo>
                  <a:pt x="1865419" y="2006600"/>
                </a:lnTo>
                <a:close/>
              </a:path>
              <a:path w="2251710" h="2044700">
                <a:moveTo>
                  <a:pt x="1898557" y="2006600"/>
                </a:moveTo>
                <a:lnTo>
                  <a:pt x="1874203" y="2006600"/>
                </a:lnTo>
                <a:lnTo>
                  <a:pt x="1883636" y="2019300"/>
                </a:lnTo>
                <a:lnTo>
                  <a:pt x="1899245" y="2019300"/>
                </a:lnTo>
                <a:lnTo>
                  <a:pt x="1898557" y="2006600"/>
                </a:lnTo>
                <a:close/>
              </a:path>
              <a:path w="2251710" h="2044700">
                <a:moveTo>
                  <a:pt x="1919654" y="2006600"/>
                </a:moveTo>
                <a:lnTo>
                  <a:pt x="1908097" y="2006600"/>
                </a:lnTo>
                <a:lnTo>
                  <a:pt x="1903749" y="2019300"/>
                </a:lnTo>
                <a:lnTo>
                  <a:pt x="1925694" y="2019300"/>
                </a:lnTo>
                <a:lnTo>
                  <a:pt x="1919654" y="2006600"/>
                </a:lnTo>
                <a:close/>
              </a:path>
              <a:path w="2251710" h="2044700">
                <a:moveTo>
                  <a:pt x="1949496" y="2006600"/>
                </a:moveTo>
                <a:lnTo>
                  <a:pt x="1927081" y="2006600"/>
                </a:lnTo>
                <a:lnTo>
                  <a:pt x="1929373" y="2019300"/>
                </a:lnTo>
                <a:lnTo>
                  <a:pt x="1948905" y="2019300"/>
                </a:lnTo>
                <a:lnTo>
                  <a:pt x="1949496" y="2006600"/>
                </a:lnTo>
                <a:close/>
              </a:path>
              <a:path w="2251710" h="2044700">
                <a:moveTo>
                  <a:pt x="2013692" y="2006600"/>
                </a:moveTo>
                <a:lnTo>
                  <a:pt x="1983877" y="2006600"/>
                </a:lnTo>
                <a:lnTo>
                  <a:pt x="1983103" y="2019300"/>
                </a:lnTo>
                <a:lnTo>
                  <a:pt x="2019778" y="2019300"/>
                </a:lnTo>
                <a:lnTo>
                  <a:pt x="2013692" y="2006600"/>
                </a:lnTo>
                <a:close/>
              </a:path>
              <a:path w="2251710" h="2044700">
                <a:moveTo>
                  <a:pt x="2042383" y="2006600"/>
                </a:moveTo>
                <a:lnTo>
                  <a:pt x="2025431" y="2006600"/>
                </a:lnTo>
                <a:lnTo>
                  <a:pt x="2024316" y="2019300"/>
                </a:lnTo>
                <a:lnTo>
                  <a:pt x="2053959" y="2019300"/>
                </a:lnTo>
                <a:lnTo>
                  <a:pt x="2042383" y="2006600"/>
                </a:lnTo>
                <a:close/>
              </a:path>
              <a:path w="2251710" h="2044700">
                <a:moveTo>
                  <a:pt x="2059442" y="2006600"/>
                </a:moveTo>
                <a:lnTo>
                  <a:pt x="2061560" y="2019300"/>
                </a:lnTo>
                <a:lnTo>
                  <a:pt x="2077455" y="2019300"/>
                </a:lnTo>
                <a:lnTo>
                  <a:pt x="2059442" y="2006600"/>
                </a:lnTo>
                <a:close/>
              </a:path>
              <a:path w="2251710" h="2044700">
                <a:moveTo>
                  <a:pt x="2089259" y="2006600"/>
                </a:moveTo>
                <a:lnTo>
                  <a:pt x="2066678" y="2006600"/>
                </a:lnTo>
                <a:lnTo>
                  <a:pt x="2077455" y="2019300"/>
                </a:lnTo>
                <a:lnTo>
                  <a:pt x="2102712" y="2019300"/>
                </a:lnTo>
                <a:lnTo>
                  <a:pt x="2089259" y="2006600"/>
                </a:lnTo>
                <a:close/>
              </a:path>
              <a:path w="2251710" h="2044700">
                <a:moveTo>
                  <a:pt x="2131550" y="2006600"/>
                </a:moveTo>
                <a:lnTo>
                  <a:pt x="2101166" y="2006600"/>
                </a:lnTo>
                <a:lnTo>
                  <a:pt x="2102712" y="2019300"/>
                </a:lnTo>
                <a:lnTo>
                  <a:pt x="2138339" y="2019300"/>
                </a:lnTo>
                <a:lnTo>
                  <a:pt x="2131550" y="2006600"/>
                </a:lnTo>
                <a:close/>
              </a:path>
              <a:path w="2251710" h="2044700">
                <a:moveTo>
                  <a:pt x="2168724" y="2006600"/>
                </a:moveTo>
                <a:lnTo>
                  <a:pt x="2147542" y="2006600"/>
                </a:lnTo>
                <a:lnTo>
                  <a:pt x="2149527" y="2019300"/>
                </a:lnTo>
                <a:lnTo>
                  <a:pt x="2180863" y="2019300"/>
                </a:lnTo>
                <a:lnTo>
                  <a:pt x="2168724" y="2006600"/>
                </a:lnTo>
                <a:close/>
              </a:path>
              <a:path w="2251710" h="2044700">
                <a:moveTo>
                  <a:pt x="2206861" y="2006600"/>
                </a:moveTo>
                <a:lnTo>
                  <a:pt x="2177484" y="2006600"/>
                </a:lnTo>
                <a:lnTo>
                  <a:pt x="2180863" y="2019300"/>
                </a:lnTo>
                <a:lnTo>
                  <a:pt x="2214749" y="2019300"/>
                </a:lnTo>
                <a:lnTo>
                  <a:pt x="2206861" y="2006600"/>
                </a:lnTo>
                <a:close/>
              </a:path>
              <a:path w="2251710" h="2044700">
                <a:moveTo>
                  <a:pt x="2240238" y="2006600"/>
                </a:moveTo>
                <a:lnTo>
                  <a:pt x="2208714" y="2006600"/>
                </a:lnTo>
                <a:lnTo>
                  <a:pt x="2218377" y="2019300"/>
                </a:lnTo>
                <a:lnTo>
                  <a:pt x="2234670" y="2019300"/>
                </a:lnTo>
                <a:lnTo>
                  <a:pt x="2240238" y="2006600"/>
                </a:lnTo>
                <a:close/>
              </a:path>
              <a:path w="2251710" h="2044700">
                <a:moveTo>
                  <a:pt x="2247097" y="2006600"/>
                </a:moveTo>
                <a:lnTo>
                  <a:pt x="2240238" y="2006600"/>
                </a:lnTo>
                <a:lnTo>
                  <a:pt x="2242126" y="2019300"/>
                </a:lnTo>
                <a:lnTo>
                  <a:pt x="2247694" y="2019300"/>
                </a:lnTo>
                <a:lnTo>
                  <a:pt x="2247097" y="2006600"/>
                </a:lnTo>
                <a:close/>
              </a:path>
              <a:path w="2251710" h="2044700">
                <a:moveTo>
                  <a:pt x="1690993" y="2006600"/>
                </a:moveTo>
                <a:lnTo>
                  <a:pt x="1689143" y="2006600"/>
                </a:lnTo>
                <a:lnTo>
                  <a:pt x="1693535" y="2016096"/>
                </a:lnTo>
                <a:lnTo>
                  <a:pt x="1690993" y="2006600"/>
                </a:lnTo>
                <a:close/>
              </a:path>
              <a:path w="2251710" h="2044700">
                <a:moveTo>
                  <a:pt x="48945" y="1993900"/>
                </a:moveTo>
                <a:lnTo>
                  <a:pt x="8521" y="1993900"/>
                </a:lnTo>
                <a:lnTo>
                  <a:pt x="7364" y="2006600"/>
                </a:lnTo>
                <a:lnTo>
                  <a:pt x="41325" y="2006600"/>
                </a:lnTo>
                <a:lnTo>
                  <a:pt x="48945" y="1993900"/>
                </a:lnTo>
                <a:close/>
              </a:path>
              <a:path w="2251710" h="2044700">
                <a:moveTo>
                  <a:pt x="673352" y="1993900"/>
                </a:moveTo>
                <a:lnTo>
                  <a:pt x="660132" y="2006600"/>
                </a:lnTo>
                <a:lnTo>
                  <a:pt x="669987" y="2006600"/>
                </a:lnTo>
                <a:lnTo>
                  <a:pt x="673352" y="1993900"/>
                </a:lnTo>
                <a:close/>
              </a:path>
              <a:path w="2251710" h="2044700">
                <a:moveTo>
                  <a:pt x="1185980" y="1993900"/>
                </a:moveTo>
                <a:lnTo>
                  <a:pt x="1175678" y="2006600"/>
                </a:lnTo>
                <a:lnTo>
                  <a:pt x="1184814" y="2006600"/>
                </a:lnTo>
                <a:lnTo>
                  <a:pt x="1185980" y="1993900"/>
                </a:lnTo>
                <a:close/>
              </a:path>
              <a:path w="2251710" h="2044700">
                <a:moveTo>
                  <a:pt x="1698607" y="1993900"/>
                </a:moveTo>
                <a:lnTo>
                  <a:pt x="1691223" y="2006600"/>
                </a:lnTo>
                <a:lnTo>
                  <a:pt x="1699642" y="2006600"/>
                </a:lnTo>
                <a:lnTo>
                  <a:pt x="1698607" y="1993900"/>
                </a:lnTo>
                <a:close/>
              </a:path>
              <a:path w="2251710" h="2044700">
                <a:moveTo>
                  <a:pt x="2204151" y="1930400"/>
                </a:moveTo>
                <a:lnTo>
                  <a:pt x="2202957" y="1943100"/>
                </a:lnTo>
                <a:lnTo>
                  <a:pt x="2205442" y="1955800"/>
                </a:lnTo>
                <a:lnTo>
                  <a:pt x="2219062" y="1968500"/>
                </a:lnTo>
                <a:lnTo>
                  <a:pt x="2219062" y="1981200"/>
                </a:lnTo>
                <a:lnTo>
                  <a:pt x="2204151" y="1981200"/>
                </a:lnTo>
                <a:lnTo>
                  <a:pt x="2201068" y="1993900"/>
                </a:lnTo>
                <a:lnTo>
                  <a:pt x="2203319" y="1993900"/>
                </a:lnTo>
                <a:lnTo>
                  <a:pt x="2204026" y="2006600"/>
                </a:lnTo>
                <a:lnTo>
                  <a:pt x="2246401" y="2006600"/>
                </a:lnTo>
                <a:lnTo>
                  <a:pt x="2245804" y="1993900"/>
                </a:lnTo>
                <a:lnTo>
                  <a:pt x="2237155" y="1981200"/>
                </a:lnTo>
                <a:lnTo>
                  <a:pt x="2237155" y="1968500"/>
                </a:lnTo>
                <a:lnTo>
                  <a:pt x="2240833" y="1968500"/>
                </a:lnTo>
                <a:lnTo>
                  <a:pt x="2244611" y="1955800"/>
                </a:lnTo>
                <a:lnTo>
                  <a:pt x="2242126" y="1943100"/>
                </a:lnTo>
                <a:lnTo>
                  <a:pt x="2215384" y="1943100"/>
                </a:lnTo>
                <a:lnTo>
                  <a:pt x="2204151" y="1930400"/>
                </a:lnTo>
                <a:close/>
              </a:path>
              <a:path w="2251710" h="2044700">
                <a:moveTo>
                  <a:pt x="17901" y="1981200"/>
                </a:moveTo>
                <a:lnTo>
                  <a:pt x="8211" y="1981200"/>
                </a:lnTo>
                <a:lnTo>
                  <a:pt x="9528" y="1993900"/>
                </a:lnTo>
                <a:lnTo>
                  <a:pt x="17329" y="1982453"/>
                </a:lnTo>
                <a:lnTo>
                  <a:pt x="17901" y="1981200"/>
                </a:lnTo>
                <a:close/>
              </a:path>
              <a:path w="2251710" h="2044700">
                <a:moveTo>
                  <a:pt x="47440" y="1981200"/>
                </a:moveTo>
                <a:lnTo>
                  <a:pt x="18183" y="1981200"/>
                </a:lnTo>
                <a:lnTo>
                  <a:pt x="17329" y="1982453"/>
                </a:lnTo>
                <a:lnTo>
                  <a:pt x="12103" y="1993900"/>
                </a:lnTo>
                <a:lnTo>
                  <a:pt x="48004" y="1993900"/>
                </a:lnTo>
                <a:lnTo>
                  <a:pt x="47440" y="1981200"/>
                </a:lnTo>
                <a:close/>
              </a:path>
              <a:path w="2251710" h="2044700">
                <a:moveTo>
                  <a:pt x="18183" y="1981200"/>
                </a:moveTo>
                <a:lnTo>
                  <a:pt x="17901" y="1981200"/>
                </a:lnTo>
                <a:lnTo>
                  <a:pt x="17329" y="1982453"/>
                </a:lnTo>
                <a:lnTo>
                  <a:pt x="18183" y="1981200"/>
                </a:lnTo>
                <a:close/>
              </a:path>
              <a:path w="2251710" h="2044700">
                <a:moveTo>
                  <a:pt x="42965" y="1955800"/>
                </a:moveTo>
                <a:lnTo>
                  <a:pt x="8807" y="1955800"/>
                </a:lnTo>
                <a:lnTo>
                  <a:pt x="7894" y="1968500"/>
                </a:lnTo>
                <a:lnTo>
                  <a:pt x="7634" y="1981200"/>
                </a:lnTo>
                <a:lnTo>
                  <a:pt x="37627" y="1981200"/>
                </a:lnTo>
                <a:lnTo>
                  <a:pt x="40314" y="1968500"/>
                </a:lnTo>
                <a:lnTo>
                  <a:pt x="42965" y="1955800"/>
                </a:lnTo>
                <a:close/>
              </a:path>
              <a:path w="2251710" h="2044700">
                <a:moveTo>
                  <a:pt x="33893" y="1943100"/>
                </a:moveTo>
                <a:lnTo>
                  <a:pt x="12350" y="1943100"/>
                </a:lnTo>
                <a:lnTo>
                  <a:pt x="10187" y="1955800"/>
                </a:lnTo>
                <a:lnTo>
                  <a:pt x="37938" y="1955800"/>
                </a:lnTo>
                <a:lnTo>
                  <a:pt x="33893" y="1943100"/>
                </a:lnTo>
                <a:close/>
              </a:path>
              <a:path w="2251710" h="2044700">
                <a:moveTo>
                  <a:pt x="44429" y="1943100"/>
                </a:moveTo>
                <a:lnTo>
                  <a:pt x="41984" y="1955800"/>
                </a:lnTo>
                <a:lnTo>
                  <a:pt x="44241" y="1955800"/>
                </a:lnTo>
                <a:lnTo>
                  <a:pt x="44429" y="1943100"/>
                </a:lnTo>
                <a:close/>
              </a:path>
              <a:path w="2251710" h="2044700">
                <a:moveTo>
                  <a:pt x="46123" y="1930400"/>
                </a:moveTo>
                <a:lnTo>
                  <a:pt x="9904" y="1930400"/>
                </a:lnTo>
                <a:lnTo>
                  <a:pt x="4542" y="1943100"/>
                </a:lnTo>
                <a:lnTo>
                  <a:pt x="43112" y="1943100"/>
                </a:lnTo>
                <a:lnTo>
                  <a:pt x="46123" y="1930400"/>
                </a:lnTo>
                <a:close/>
              </a:path>
              <a:path w="2251710" h="2044700">
                <a:moveTo>
                  <a:pt x="2239641" y="1930400"/>
                </a:moveTo>
                <a:lnTo>
                  <a:pt x="2209916" y="1930400"/>
                </a:lnTo>
                <a:lnTo>
                  <a:pt x="2220354" y="1943100"/>
                </a:lnTo>
                <a:lnTo>
                  <a:pt x="2235862" y="1943100"/>
                </a:lnTo>
                <a:lnTo>
                  <a:pt x="2239641" y="1930400"/>
                </a:lnTo>
                <a:close/>
              </a:path>
              <a:path w="2251710" h="2044700">
                <a:moveTo>
                  <a:pt x="2236161" y="1905000"/>
                </a:moveTo>
                <a:lnTo>
                  <a:pt x="2204151" y="1905000"/>
                </a:lnTo>
                <a:lnTo>
                  <a:pt x="2207431" y="1917700"/>
                </a:lnTo>
                <a:lnTo>
                  <a:pt x="2208724" y="1930400"/>
                </a:lnTo>
                <a:lnTo>
                  <a:pt x="2239641" y="1930400"/>
                </a:lnTo>
                <a:lnTo>
                  <a:pt x="2247793" y="1943100"/>
                </a:lnTo>
                <a:lnTo>
                  <a:pt x="2246401" y="1930400"/>
                </a:lnTo>
                <a:lnTo>
                  <a:pt x="2245108" y="1917700"/>
                </a:lnTo>
                <a:lnTo>
                  <a:pt x="2236459" y="1917700"/>
                </a:lnTo>
                <a:lnTo>
                  <a:pt x="2236161" y="1905000"/>
                </a:lnTo>
                <a:close/>
              </a:path>
              <a:path w="2251710" h="2044700">
                <a:moveTo>
                  <a:pt x="38973" y="1892300"/>
                </a:moveTo>
                <a:lnTo>
                  <a:pt x="12350" y="1892300"/>
                </a:lnTo>
                <a:lnTo>
                  <a:pt x="5953" y="1905000"/>
                </a:lnTo>
                <a:lnTo>
                  <a:pt x="6424" y="1930400"/>
                </a:lnTo>
                <a:lnTo>
                  <a:pt x="9152" y="1930400"/>
                </a:lnTo>
                <a:lnTo>
                  <a:pt x="12257" y="1917700"/>
                </a:lnTo>
                <a:lnTo>
                  <a:pt x="16772" y="1917700"/>
                </a:lnTo>
                <a:lnTo>
                  <a:pt x="21428" y="1905000"/>
                </a:lnTo>
                <a:lnTo>
                  <a:pt x="33893" y="1905000"/>
                </a:lnTo>
                <a:lnTo>
                  <a:pt x="38973" y="1892300"/>
                </a:lnTo>
                <a:close/>
              </a:path>
              <a:path w="2251710" h="2044700">
                <a:moveTo>
                  <a:pt x="48040" y="1917700"/>
                </a:moveTo>
                <a:lnTo>
                  <a:pt x="16866" y="1917700"/>
                </a:lnTo>
                <a:lnTo>
                  <a:pt x="15172" y="1930400"/>
                </a:lnTo>
                <a:lnTo>
                  <a:pt x="47712" y="1930400"/>
                </a:lnTo>
                <a:lnTo>
                  <a:pt x="48040" y="1917700"/>
                </a:lnTo>
                <a:close/>
              </a:path>
              <a:path w="2251710" h="2044700">
                <a:moveTo>
                  <a:pt x="45370" y="1905000"/>
                </a:moveTo>
                <a:lnTo>
                  <a:pt x="28249" y="1905000"/>
                </a:lnTo>
                <a:lnTo>
                  <a:pt x="19594" y="1917700"/>
                </a:lnTo>
                <a:lnTo>
                  <a:pt x="47221" y="1917700"/>
                </a:lnTo>
                <a:lnTo>
                  <a:pt x="45370" y="1905000"/>
                </a:lnTo>
                <a:close/>
              </a:path>
              <a:path w="2251710" h="2044700">
                <a:moveTo>
                  <a:pt x="2244003" y="1866900"/>
                </a:moveTo>
                <a:lnTo>
                  <a:pt x="2203669" y="1866900"/>
                </a:lnTo>
                <a:lnTo>
                  <a:pt x="2204896" y="1879600"/>
                </a:lnTo>
                <a:lnTo>
                  <a:pt x="2206437" y="1892300"/>
                </a:lnTo>
                <a:lnTo>
                  <a:pt x="2216577" y="1892300"/>
                </a:lnTo>
                <a:lnTo>
                  <a:pt x="2216577" y="1905000"/>
                </a:lnTo>
                <a:lnTo>
                  <a:pt x="2243319" y="1905000"/>
                </a:lnTo>
                <a:lnTo>
                  <a:pt x="2248289" y="1892300"/>
                </a:lnTo>
                <a:lnTo>
                  <a:pt x="2247097" y="1879600"/>
                </a:lnTo>
                <a:lnTo>
                  <a:pt x="2245815" y="1879600"/>
                </a:lnTo>
                <a:lnTo>
                  <a:pt x="2244003" y="1866900"/>
                </a:lnTo>
                <a:close/>
              </a:path>
              <a:path w="2251710" h="2044700">
                <a:moveTo>
                  <a:pt x="46969" y="1879600"/>
                </a:moveTo>
                <a:lnTo>
                  <a:pt x="20535" y="1879600"/>
                </a:lnTo>
                <a:lnTo>
                  <a:pt x="20535" y="1892300"/>
                </a:lnTo>
                <a:lnTo>
                  <a:pt x="45935" y="1892300"/>
                </a:lnTo>
                <a:lnTo>
                  <a:pt x="46969" y="1879600"/>
                </a:lnTo>
                <a:close/>
              </a:path>
              <a:path w="2251710" h="2044700">
                <a:moveTo>
                  <a:pt x="29737" y="1854200"/>
                </a:moveTo>
                <a:lnTo>
                  <a:pt x="3181" y="1854200"/>
                </a:lnTo>
                <a:lnTo>
                  <a:pt x="4375" y="1866900"/>
                </a:lnTo>
                <a:lnTo>
                  <a:pt x="0" y="1879600"/>
                </a:lnTo>
                <a:lnTo>
                  <a:pt x="6860" y="1879600"/>
                </a:lnTo>
                <a:lnTo>
                  <a:pt x="16085" y="1866900"/>
                </a:lnTo>
                <a:lnTo>
                  <a:pt x="29737" y="1854200"/>
                </a:lnTo>
                <a:close/>
              </a:path>
              <a:path w="2251710" h="2044700">
                <a:moveTo>
                  <a:pt x="40949" y="1866900"/>
                </a:moveTo>
                <a:lnTo>
                  <a:pt x="22228" y="1866900"/>
                </a:lnTo>
                <a:lnTo>
                  <a:pt x="13197" y="1879600"/>
                </a:lnTo>
                <a:lnTo>
                  <a:pt x="43959" y="1879600"/>
                </a:lnTo>
                <a:lnTo>
                  <a:pt x="40949" y="1866900"/>
                </a:lnTo>
                <a:close/>
              </a:path>
              <a:path w="2251710" h="2044700">
                <a:moveTo>
                  <a:pt x="47628" y="1866900"/>
                </a:moveTo>
                <a:lnTo>
                  <a:pt x="43959" y="1879600"/>
                </a:lnTo>
                <a:lnTo>
                  <a:pt x="47252" y="1879600"/>
                </a:lnTo>
                <a:lnTo>
                  <a:pt x="47628" y="1866900"/>
                </a:lnTo>
                <a:close/>
              </a:path>
              <a:path w="2251710" h="2044700">
                <a:moveTo>
                  <a:pt x="36904" y="1854200"/>
                </a:moveTo>
                <a:lnTo>
                  <a:pt x="33611" y="1854200"/>
                </a:lnTo>
                <a:lnTo>
                  <a:pt x="23921" y="1866900"/>
                </a:lnTo>
                <a:lnTo>
                  <a:pt x="34928" y="1866900"/>
                </a:lnTo>
                <a:lnTo>
                  <a:pt x="36904" y="1854200"/>
                </a:lnTo>
                <a:close/>
              </a:path>
              <a:path w="2251710" h="2044700">
                <a:moveTo>
                  <a:pt x="2229491" y="1854200"/>
                </a:moveTo>
                <a:lnTo>
                  <a:pt x="2201964" y="1854200"/>
                </a:lnTo>
                <a:lnTo>
                  <a:pt x="2202759" y="1866900"/>
                </a:lnTo>
                <a:lnTo>
                  <a:pt x="2229003" y="1866900"/>
                </a:lnTo>
                <a:lnTo>
                  <a:pt x="2229491" y="1854200"/>
                </a:lnTo>
                <a:close/>
              </a:path>
              <a:path w="2251710" h="2044700">
                <a:moveTo>
                  <a:pt x="2234968" y="1854200"/>
                </a:moveTo>
                <a:lnTo>
                  <a:pt x="2229491" y="1854200"/>
                </a:lnTo>
                <a:lnTo>
                  <a:pt x="2231191" y="1866900"/>
                </a:lnTo>
                <a:lnTo>
                  <a:pt x="2234272" y="1866900"/>
                </a:lnTo>
                <a:lnTo>
                  <a:pt x="2234968" y="1854200"/>
                </a:lnTo>
                <a:close/>
              </a:path>
              <a:path w="2251710" h="2044700">
                <a:moveTo>
                  <a:pt x="43583" y="1841500"/>
                </a:moveTo>
                <a:lnTo>
                  <a:pt x="7755" y="1841500"/>
                </a:lnTo>
                <a:lnTo>
                  <a:pt x="4144" y="1854200"/>
                </a:lnTo>
                <a:lnTo>
                  <a:pt x="39903" y="1854200"/>
                </a:lnTo>
                <a:lnTo>
                  <a:pt x="43583" y="1841500"/>
                </a:lnTo>
                <a:close/>
              </a:path>
              <a:path w="2251710" h="2044700">
                <a:moveTo>
                  <a:pt x="45652" y="1841500"/>
                </a:moveTo>
                <a:lnTo>
                  <a:pt x="43583" y="1841500"/>
                </a:lnTo>
                <a:lnTo>
                  <a:pt x="39903" y="1854200"/>
                </a:lnTo>
                <a:lnTo>
                  <a:pt x="42215" y="1854200"/>
                </a:lnTo>
                <a:lnTo>
                  <a:pt x="46824" y="1843933"/>
                </a:lnTo>
                <a:lnTo>
                  <a:pt x="45652" y="1841500"/>
                </a:lnTo>
                <a:close/>
              </a:path>
              <a:path w="2251710" h="2044700">
                <a:moveTo>
                  <a:pt x="46824" y="1843933"/>
                </a:moveTo>
                <a:lnTo>
                  <a:pt x="42215" y="1854200"/>
                </a:lnTo>
                <a:lnTo>
                  <a:pt x="51767" y="1854200"/>
                </a:lnTo>
                <a:lnTo>
                  <a:pt x="46824" y="1843933"/>
                </a:lnTo>
                <a:close/>
              </a:path>
              <a:path w="2251710" h="2044700">
                <a:moveTo>
                  <a:pt x="2215981" y="1841500"/>
                </a:moveTo>
                <a:lnTo>
                  <a:pt x="2207928" y="1841500"/>
                </a:lnTo>
                <a:lnTo>
                  <a:pt x="2209220" y="1854200"/>
                </a:lnTo>
                <a:lnTo>
                  <a:pt x="2215981" y="1841500"/>
                </a:lnTo>
                <a:close/>
              </a:path>
              <a:path w="2251710" h="2044700">
                <a:moveTo>
                  <a:pt x="2246836" y="1828800"/>
                </a:moveTo>
                <a:lnTo>
                  <a:pt x="2204250" y="1828800"/>
                </a:lnTo>
                <a:lnTo>
                  <a:pt x="2206735" y="1841500"/>
                </a:lnTo>
                <a:lnTo>
                  <a:pt x="2215981" y="1841500"/>
                </a:lnTo>
                <a:lnTo>
                  <a:pt x="2217272" y="1854200"/>
                </a:lnTo>
                <a:lnTo>
                  <a:pt x="2245705" y="1854200"/>
                </a:lnTo>
                <a:lnTo>
                  <a:pt x="2246024" y="1841500"/>
                </a:lnTo>
                <a:lnTo>
                  <a:pt x="2246836" y="1828800"/>
                </a:lnTo>
                <a:close/>
              </a:path>
              <a:path w="2251710" h="2044700">
                <a:moveTo>
                  <a:pt x="48513" y="1828800"/>
                </a:moveTo>
                <a:lnTo>
                  <a:pt x="15608" y="1828800"/>
                </a:lnTo>
                <a:lnTo>
                  <a:pt x="12185" y="1841500"/>
                </a:lnTo>
                <a:lnTo>
                  <a:pt x="45652" y="1841500"/>
                </a:lnTo>
                <a:lnTo>
                  <a:pt x="46824" y="1843933"/>
                </a:lnTo>
                <a:lnTo>
                  <a:pt x="47917" y="1841500"/>
                </a:lnTo>
                <a:lnTo>
                  <a:pt x="48513" y="1828800"/>
                </a:lnTo>
                <a:close/>
              </a:path>
              <a:path w="2251710" h="2044700">
                <a:moveTo>
                  <a:pt x="41654" y="1778000"/>
                </a:moveTo>
                <a:lnTo>
                  <a:pt x="17199" y="1778000"/>
                </a:lnTo>
                <a:lnTo>
                  <a:pt x="15049" y="1790700"/>
                </a:lnTo>
                <a:lnTo>
                  <a:pt x="11035" y="1790700"/>
                </a:lnTo>
                <a:lnTo>
                  <a:pt x="7245" y="1803400"/>
                </a:lnTo>
                <a:lnTo>
                  <a:pt x="5767" y="1816100"/>
                </a:lnTo>
                <a:lnTo>
                  <a:pt x="5448" y="1816100"/>
                </a:lnTo>
                <a:lnTo>
                  <a:pt x="4635" y="1828800"/>
                </a:lnTo>
                <a:lnTo>
                  <a:pt x="37379" y="1828800"/>
                </a:lnTo>
                <a:lnTo>
                  <a:pt x="43543" y="1816100"/>
                </a:lnTo>
                <a:lnTo>
                  <a:pt x="43543" y="1803400"/>
                </a:lnTo>
                <a:lnTo>
                  <a:pt x="32310" y="1803400"/>
                </a:lnTo>
                <a:lnTo>
                  <a:pt x="32310" y="1790700"/>
                </a:lnTo>
                <a:lnTo>
                  <a:pt x="41654" y="1778000"/>
                </a:lnTo>
                <a:close/>
              </a:path>
              <a:path w="2251710" h="2044700">
                <a:moveTo>
                  <a:pt x="49905" y="1816100"/>
                </a:moveTo>
                <a:lnTo>
                  <a:pt x="39865" y="1828800"/>
                </a:lnTo>
                <a:lnTo>
                  <a:pt x="47917" y="1828800"/>
                </a:lnTo>
                <a:lnTo>
                  <a:pt x="49905" y="1816100"/>
                </a:lnTo>
                <a:close/>
              </a:path>
              <a:path w="2251710" h="2044700">
                <a:moveTo>
                  <a:pt x="2209817" y="1816100"/>
                </a:moveTo>
                <a:lnTo>
                  <a:pt x="2209220" y="1828800"/>
                </a:lnTo>
                <a:lnTo>
                  <a:pt x="2219162" y="1828800"/>
                </a:lnTo>
                <a:lnTo>
                  <a:pt x="2209817" y="1816100"/>
                </a:lnTo>
                <a:close/>
              </a:path>
              <a:path w="2251710" h="2044700">
                <a:moveTo>
                  <a:pt x="2248289" y="1803400"/>
                </a:moveTo>
                <a:lnTo>
                  <a:pt x="2213495" y="1803400"/>
                </a:lnTo>
                <a:lnTo>
                  <a:pt x="2219162" y="1816100"/>
                </a:lnTo>
                <a:lnTo>
                  <a:pt x="2219162" y="1828800"/>
                </a:lnTo>
                <a:lnTo>
                  <a:pt x="2244611" y="1828800"/>
                </a:lnTo>
                <a:lnTo>
                  <a:pt x="2239641" y="1816100"/>
                </a:lnTo>
                <a:lnTo>
                  <a:pt x="2247327" y="1816100"/>
                </a:lnTo>
                <a:lnTo>
                  <a:pt x="2248289" y="1803400"/>
                </a:lnTo>
                <a:close/>
              </a:path>
              <a:path w="2251710" h="2044700">
                <a:moveTo>
                  <a:pt x="2248575" y="1790700"/>
                </a:moveTo>
                <a:lnTo>
                  <a:pt x="2202957" y="1790700"/>
                </a:lnTo>
                <a:lnTo>
                  <a:pt x="2211010" y="1803400"/>
                </a:lnTo>
                <a:lnTo>
                  <a:pt x="2248176" y="1803400"/>
                </a:lnTo>
                <a:lnTo>
                  <a:pt x="2248575" y="1790700"/>
                </a:lnTo>
                <a:close/>
              </a:path>
              <a:path w="2251710" h="2044700">
                <a:moveTo>
                  <a:pt x="12128" y="1778000"/>
                </a:moveTo>
                <a:lnTo>
                  <a:pt x="5656" y="1778000"/>
                </a:lnTo>
                <a:lnTo>
                  <a:pt x="7468" y="1790700"/>
                </a:lnTo>
                <a:lnTo>
                  <a:pt x="9672" y="1790700"/>
                </a:lnTo>
                <a:lnTo>
                  <a:pt x="12128" y="1778000"/>
                </a:lnTo>
                <a:close/>
              </a:path>
              <a:path w="2251710" h="2044700">
                <a:moveTo>
                  <a:pt x="2202262" y="1778000"/>
                </a:moveTo>
                <a:lnTo>
                  <a:pt x="2202559" y="1790700"/>
                </a:lnTo>
                <a:lnTo>
                  <a:pt x="2207928" y="1790700"/>
                </a:lnTo>
                <a:lnTo>
                  <a:pt x="2202262" y="1778000"/>
                </a:lnTo>
                <a:close/>
              </a:path>
              <a:path w="2251710" h="2044700">
                <a:moveTo>
                  <a:pt x="2244611" y="1778000"/>
                </a:moveTo>
                <a:lnTo>
                  <a:pt x="2207928" y="1778000"/>
                </a:lnTo>
                <a:lnTo>
                  <a:pt x="2207928" y="1790700"/>
                </a:lnTo>
                <a:lnTo>
                  <a:pt x="2247912" y="1790700"/>
                </a:lnTo>
                <a:lnTo>
                  <a:pt x="2244611" y="1778000"/>
                </a:lnTo>
                <a:close/>
              </a:path>
              <a:path w="2251710" h="2044700">
                <a:moveTo>
                  <a:pt x="34198" y="1752600"/>
                </a:moveTo>
                <a:lnTo>
                  <a:pt x="7142" y="1752600"/>
                </a:lnTo>
                <a:lnTo>
                  <a:pt x="5741" y="1765300"/>
                </a:lnTo>
                <a:lnTo>
                  <a:pt x="4452" y="1778000"/>
                </a:lnTo>
                <a:lnTo>
                  <a:pt x="15114" y="1778000"/>
                </a:lnTo>
                <a:lnTo>
                  <a:pt x="18341" y="1765300"/>
                </a:lnTo>
                <a:lnTo>
                  <a:pt x="35491" y="1765300"/>
                </a:lnTo>
                <a:lnTo>
                  <a:pt x="34198" y="1752600"/>
                </a:lnTo>
                <a:close/>
              </a:path>
              <a:path w="2251710" h="2044700">
                <a:moveTo>
                  <a:pt x="42947" y="1765300"/>
                </a:moveTo>
                <a:lnTo>
                  <a:pt x="22467" y="1765300"/>
                </a:lnTo>
                <a:lnTo>
                  <a:pt x="21980" y="1778000"/>
                </a:lnTo>
                <a:lnTo>
                  <a:pt x="42251" y="1778000"/>
                </a:lnTo>
                <a:lnTo>
                  <a:pt x="42947" y="1765300"/>
                </a:lnTo>
                <a:close/>
              </a:path>
              <a:path w="2251710" h="2044700">
                <a:moveTo>
                  <a:pt x="2208829" y="1752600"/>
                </a:moveTo>
                <a:lnTo>
                  <a:pt x="2203554" y="1752600"/>
                </a:lnTo>
                <a:lnTo>
                  <a:pt x="2202957" y="1765300"/>
                </a:lnTo>
                <a:lnTo>
                  <a:pt x="2201566" y="1765300"/>
                </a:lnTo>
                <a:lnTo>
                  <a:pt x="2211607" y="1778000"/>
                </a:lnTo>
                <a:lnTo>
                  <a:pt x="2235386" y="1778000"/>
                </a:lnTo>
                <a:lnTo>
                  <a:pt x="2221734" y="1765300"/>
                </a:lnTo>
                <a:lnTo>
                  <a:pt x="2210279" y="1753641"/>
                </a:lnTo>
                <a:lnTo>
                  <a:pt x="2208829" y="1752600"/>
                </a:lnTo>
                <a:close/>
              </a:path>
              <a:path w="2251710" h="2044700">
                <a:moveTo>
                  <a:pt x="2249469" y="1752600"/>
                </a:moveTo>
                <a:lnTo>
                  <a:pt x="2209256" y="1752600"/>
                </a:lnTo>
                <a:lnTo>
                  <a:pt x="2210279" y="1753641"/>
                </a:lnTo>
                <a:lnTo>
                  <a:pt x="2226514" y="1765300"/>
                </a:lnTo>
                <a:lnTo>
                  <a:pt x="2241754" y="1778000"/>
                </a:lnTo>
                <a:lnTo>
                  <a:pt x="2242977" y="1778000"/>
                </a:lnTo>
                <a:lnTo>
                  <a:pt x="2249469" y="1765300"/>
                </a:lnTo>
                <a:lnTo>
                  <a:pt x="2249469" y="1752600"/>
                </a:lnTo>
                <a:close/>
              </a:path>
              <a:path w="2251710" h="2044700">
                <a:moveTo>
                  <a:pt x="44737" y="1752600"/>
                </a:moveTo>
                <a:lnTo>
                  <a:pt x="42251" y="1752600"/>
                </a:lnTo>
                <a:lnTo>
                  <a:pt x="35491" y="1765300"/>
                </a:lnTo>
                <a:lnTo>
                  <a:pt x="47221" y="1765300"/>
                </a:lnTo>
                <a:lnTo>
                  <a:pt x="44737" y="1752600"/>
                </a:lnTo>
                <a:close/>
              </a:path>
              <a:path w="2251710" h="2044700">
                <a:moveTo>
                  <a:pt x="2250033" y="1714500"/>
                </a:moveTo>
                <a:lnTo>
                  <a:pt x="2210051" y="1714500"/>
                </a:lnTo>
                <a:lnTo>
                  <a:pt x="2212968" y="1727200"/>
                </a:lnTo>
                <a:lnTo>
                  <a:pt x="2222940" y="1739900"/>
                </a:lnTo>
                <a:lnTo>
                  <a:pt x="2202996" y="1739900"/>
                </a:lnTo>
                <a:lnTo>
                  <a:pt x="2208829" y="1752600"/>
                </a:lnTo>
                <a:lnTo>
                  <a:pt x="2210279" y="1753641"/>
                </a:lnTo>
                <a:lnTo>
                  <a:pt x="2209256" y="1752600"/>
                </a:lnTo>
                <a:lnTo>
                  <a:pt x="2249469" y="1752600"/>
                </a:lnTo>
                <a:lnTo>
                  <a:pt x="2232347" y="1739900"/>
                </a:lnTo>
                <a:lnTo>
                  <a:pt x="2214191" y="1739900"/>
                </a:lnTo>
                <a:lnTo>
                  <a:pt x="2207700" y="1727200"/>
                </a:lnTo>
                <a:lnTo>
                  <a:pt x="2251162" y="1727200"/>
                </a:lnTo>
                <a:lnTo>
                  <a:pt x="2250033" y="1714500"/>
                </a:lnTo>
                <a:close/>
              </a:path>
              <a:path w="2251710" h="2044700">
                <a:moveTo>
                  <a:pt x="43887" y="1739900"/>
                </a:moveTo>
                <a:lnTo>
                  <a:pt x="6860" y="1739900"/>
                </a:lnTo>
                <a:lnTo>
                  <a:pt x="7556" y="1752600"/>
                </a:lnTo>
                <a:lnTo>
                  <a:pt x="39505" y="1752600"/>
                </a:lnTo>
                <a:lnTo>
                  <a:pt x="43887" y="1739900"/>
                </a:lnTo>
                <a:close/>
              </a:path>
              <a:path w="2251710" h="2044700">
                <a:moveTo>
                  <a:pt x="13765" y="1727200"/>
                </a:moveTo>
                <a:lnTo>
                  <a:pt x="5071" y="1727200"/>
                </a:lnTo>
                <a:lnTo>
                  <a:pt x="7173" y="1739900"/>
                </a:lnTo>
                <a:lnTo>
                  <a:pt x="10562" y="1739900"/>
                </a:lnTo>
                <a:lnTo>
                  <a:pt x="13765" y="1727200"/>
                </a:lnTo>
                <a:close/>
              </a:path>
              <a:path w="2251710" h="2044700">
                <a:moveTo>
                  <a:pt x="46823" y="1727200"/>
                </a:moveTo>
                <a:lnTo>
                  <a:pt x="13765" y="1727200"/>
                </a:lnTo>
                <a:lnTo>
                  <a:pt x="15309" y="1739900"/>
                </a:lnTo>
                <a:lnTo>
                  <a:pt x="46227" y="1739900"/>
                </a:lnTo>
                <a:lnTo>
                  <a:pt x="46823" y="1727200"/>
                </a:lnTo>
                <a:close/>
              </a:path>
              <a:path w="2251710" h="2044700">
                <a:moveTo>
                  <a:pt x="2251162" y="1727200"/>
                </a:moveTo>
                <a:lnTo>
                  <a:pt x="2235357" y="1727200"/>
                </a:lnTo>
                <a:lnTo>
                  <a:pt x="2250033" y="1739900"/>
                </a:lnTo>
                <a:lnTo>
                  <a:pt x="2251162" y="1727200"/>
                </a:lnTo>
                <a:close/>
              </a:path>
              <a:path w="2251710" h="2044700">
                <a:moveTo>
                  <a:pt x="47321" y="1676400"/>
                </a:moveTo>
                <a:lnTo>
                  <a:pt x="10637" y="1676400"/>
                </a:lnTo>
                <a:lnTo>
                  <a:pt x="6860" y="1701800"/>
                </a:lnTo>
                <a:lnTo>
                  <a:pt x="15608" y="1701800"/>
                </a:lnTo>
                <a:lnTo>
                  <a:pt x="11831" y="1714500"/>
                </a:lnTo>
                <a:lnTo>
                  <a:pt x="3679" y="1727200"/>
                </a:lnTo>
                <a:lnTo>
                  <a:pt x="49508" y="1727200"/>
                </a:lnTo>
                <a:lnTo>
                  <a:pt x="47917" y="1714500"/>
                </a:lnTo>
                <a:lnTo>
                  <a:pt x="34894" y="1714500"/>
                </a:lnTo>
                <a:lnTo>
                  <a:pt x="39169" y="1701800"/>
                </a:lnTo>
                <a:lnTo>
                  <a:pt x="46028" y="1689100"/>
                </a:lnTo>
                <a:lnTo>
                  <a:pt x="46625" y="1689100"/>
                </a:lnTo>
                <a:lnTo>
                  <a:pt x="47321" y="1676400"/>
                </a:lnTo>
                <a:close/>
              </a:path>
              <a:path w="2251710" h="2044700">
                <a:moveTo>
                  <a:pt x="15608" y="1701800"/>
                </a:moveTo>
                <a:lnTo>
                  <a:pt x="9345" y="1701800"/>
                </a:lnTo>
                <a:lnTo>
                  <a:pt x="10041" y="1714500"/>
                </a:lnTo>
                <a:lnTo>
                  <a:pt x="10637" y="1714500"/>
                </a:lnTo>
                <a:lnTo>
                  <a:pt x="15608" y="1701800"/>
                </a:lnTo>
                <a:close/>
              </a:path>
              <a:path w="2251710" h="2044700">
                <a:moveTo>
                  <a:pt x="45034" y="1701800"/>
                </a:moveTo>
                <a:lnTo>
                  <a:pt x="34894" y="1714500"/>
                </a:lnTo>
                <a:lnTo>
                  <a:pt x="47917" y="1714500"/>
                </a:lnTo>
                <a:lnTo>
                  <a:pt x="45034" y="1701800"/>
                </a:lnTo>
                <a:close/>
              </a:path>
              <a:path w="2251710" h="2044700">
                <a:moveTo>
                  <a:pt x="2231218" y="1701800"/>
                </a:moveTo>
                <a:lnTo>
                  <a:pt x="2202431" y="1701800"/>
                </a:lnTo>
                <a:lnTo>
                  <a:pt x="2204125" y="1714500"/>
                </a:lnTo>
                <a:lnTo>
                  <a:pt x="2237051" y="1714500"/>
                </a:lnTo>
                <a:lnTo>
                  <a:pt x="2231218" y="1701800"/>
                </a:lnTo>
                <a:close/>
              </a:path>
              <a:path w="2251710" h="2044700">
                <a:moveTo>
                  <a:pt x="2238274" y="1689100"/>
                </a:moveTo>
                <a:lnTo>
                  <a:pt x="2204783" y="1689100"/>
                </a:lnTo>
                <a:lnTo>
                  <a:pt x="2203560" y="1701800"/>
                </a:lnTo>
                <a:lnTo>
                  <a:pt x="2235263" y="1701800"/>
                </a:lnTo>
                <a:lnTo>
                  <a:pt x="2238274" y="1689100"/>
                </a:lnTo>
                <a:close/>
              </a:path>
              <a:path w="2251710" h="2044700">
                <a:moveTo>
                  <a:pt x="2248810" y="1689100"/>
                </a:moveTo>
                <a:lnTo>
                  <a:pt x="2238274" y="1689100"/>
                </a:lnTo>
                <a:lnTo>
                  <a:pt x="2245329" y="1701800"/>
                </a:lnTo>
                <a:lnTo>
                  <a:pt x="2250597" y="1701800"/>
                </a:lnTo>
                <a:lnTo>
                  <a:pt x="2248810" y="1689100"/>
                </a:lnTo>
                <a:close/>
              </a:path>
              <a:path w="2251710" h="2044700">
                <a:moveTo>
                  <a:pt x="2243542" y="1676400"/>
                </a:moveTo>
                <a:lnTo>
                  <a:pt x="2211839" y="1676400"/>
                </a:lnTo>
                <a:lnTo>
                  <a:pt x="2215884" y="1689100"/>
                </a:lnTo>
                <a:lnTo>
                  <a:pt x="2250033" y="1689100"/>
                </a:lnTo>
                <a:lnTo>
                  <a:pt x="2243542" y="1676400"/>
                </a:lnTo>
                <a:close/>
              </a:path>
              <a:path w="2251710" h="2044700">
                <a:moveTo>
                  <a:pt x="45778" y="1651000"/>
                </a:moveTo>
                <a:lnTo>
                  <a:pt x="4375" y="1651000"/>
                </a:lnTo>
                <a:lnTo>
                  <a:pt x="5071" y="1663700"/>
                </a:lnTo>
                <a:lnTo>
                  <a:pt x="5666" y="1676400"/>
                </a:lnTo>
                <a:lnTo>
                  <a:pt x="14316" y="1663700"/>
                </a:lnTo>
                <a:lnTo>
                  <a:pt x="41468" y="1663700"/>
                </a:lnTo>
                <a:lnTo>
                  <a:pt x="45778" y="1651000"/>
                </a:lnTo>
                <a:close/>
              </a:path>
              <a:path w="2251710" h="2044700">
                <a:moveTo>
                  <a:pt x="36803" y="1663700"/>
                </a:moveTo>
                <a:lnTo>
                  <a:pt x="14316" y="1663700"/>
                </a:lnTo>
                <a:lnTo>
                  <a:pt x="14316" y="1676400"/>
                </a:lnTo>
                <a:lnTo>
                  <a:pt x="31116" y="1676400"/>
                </a:lnTo>
                <a:lnTo>
                  <a:pt x="34701" y="1672038"/>
                </a:lnTo>
                <a:lnTo>
                  <a:pt x="36803" y="1663700"/>
                </a:lnTo>
                <a:close/>
              </a:path>
              <a:path w="2251710" h="2044700">
                <a:moveTo>
                  <a:pt x="34701" y="1672038"/>
                </a:moveTo>
                <a:lnTo>
                  <a:pt x="31116" y="1676400"/>
                </a:lnTo>
                <a:lnTo>
                  <a:pt x="33601" y="1676400"/>
                </a:lnTo>
                <a:lnTo>
                  <a:pt x="34701" y="1672038"/>
                </a:lnTo>
                <a:close/>
              </a:path>
              <a:path w="2251710" h="2044700">
                <a:moveTo>
                  <a:pt x="41555" y="1663700"/>
                </a:moveTo>
                <a:lnTo>
                  <a:pt x="34701" y="1672038"/>
                </a:lnTo>
                <a:lnTo>
                  <a:pt x="33601" y="1676400"/>
                </a:lnTo>
                <a:lnTo>
                  <a:pt x="42748" y="1676400"/>
                </a:lnTo>
                <a:lnTo>
                  <a:pt x="41555" y="1663700"/>
                </a:lnTo>
                <a:close/>
              </a:path>
              <a:path w="2251710" h="2044700">
                <a:moveTo>
                  <a:pt x="2238274" y="1663700"/>
                </a:moveTo>
                <a:lnTo>
                  <a:pt x="2212968" y="1663700"/>
                </a:lnTo>
                <a:lnTo>
                  <a:pt x="2207135" y="1676400"/>
                </a:lnTo>
                <a:lnTo>
                  <a:pt x="2237615" y="1676400"/>
                </a:lnTo>
                <a:lnTo>
                  <a:pt x="2238274" y="1663700"/>
                </a:lnTo>
                <a:close/>
              </a:path>
              <a:path w="2251710" h="2044700">
                <a:moveTo>
                  <a:pt x="2244106" y="1625600"/>
                </a:moveTo>
                <a:lnTo>
                  <a:pt x="2206477" y="1625600"/>
                </a:lnTo>
                <a:lnTo>
                  <a:pt x="2217107" y="1638300"/>
                </a:lnTo>
                <a:lnTo>
                  <a:pt x="2212968" y="1651000"/>
                </a:lnTo>
                <a:lnTo>
                  <a:pt x="2220023" y="1651000"/>
                </a:lnTo>
                <a:lnTo>
                  <a:pt x="2217107" y="1663700"/>
                </a:lnTo>
                <a:lnTo>
                  <a:pt x="2249933" y="1663700"/>
                </a:lnTo>
                <a:lnTo>
                  <a:pt x="2248834" y="1651000"/>
                </a:lnTo>
                <a:lnTo>
                  <a:pt x="2246852" y="1638300"/>
                </a:lnTo>
                <a:lnTo>
                  <a:pt x="2245329" y="1638300"/>
                </a:lnTo>
                <a:lnTo>
                  <a:pt x="2244106" y="1625600"/>
                </a:lnTo>
                <a:close/>
              </a:path>
              <a:path w="2251710" h="2044700">
                <a:moveTo>
                  <a:pt x="48513" y="1638300"/>
                </a:moveTo>
                <a:lnTo>
                  <a:pt x="7556" y="1638300"/>
                </a:lnTo>
                <a:lnTo>
                  <a:pt x="3778" y="1651000"/>
                </a:lnTo>
                <a:lnTo>
                  <a:pt x="47917" y="1651000"/>
                </a:lnTo>
                <a:lnTo>
                  <a:pt x="48513" y="1638300"/>
                </a:lnTo>
                <a:close/>
              </a:path>
              <a:path w="2251710" h="2044700">
                <a:moveTo>
                  <a:pt x="46028" y="1574800"/>
                </a:moveTo>
                <a:lnTo>
                  <a:pt x="34198" y="1587500"/>
                </a:lnTo>
                <a:lnTo>
                  <a:pt x="31116" y="1600200"/>
                </a:lnTo>
                <a:lnTo>
                  <a:pt x="21969" y="1600200"/>
                </a:lnTo>
                <a:lnTo>
                  <a:pt x="17342" y="1612900"/>
                </a:lnTo>
                <a:lnTo>
                  <a:pt x="8152" y="1612900"/>
                </a:lnTo>
                <a:lnTo>
                  <a:pt x="10041" y="1625600"/>
                </a:lnTo>
                <a:lnTo>
                  <a:pt x="16800" y="1625600"/>
                </a:lnTo>
                <a:lnTo>
                  <a:pt x="11234" y="1638300"/>
                </a:lnTo>
                <a:lnTo>
                  <a:pt x="32409" y="1638300"/>
                </a:lnTo>
                <a:lnTo>
                  <a:pt x="32409" y="1625600"/>
                </a:lnTo>
                <a:lnTo>
                  <a:pt x="47321" y="1612900"/>
                </a:lnTo>
                <a:lnTo>
                  <a:pt x="47321" y="1600200"/>
                </a:lnTo>
                <a:lnTo>
                  <a:pt x="50402" y="1587500"/>
                </a:lnTo>
                <a:lnTo>
                  <a:pt x="46969" y="1587500"/>
                </a:lnTo>
                <a:lnTo>
                  <a:pt x="46871" y="1583080"/>
                </a:lnTo>
                <a:lnTo>
                  <a:pt x="46028" y="1574800"/>
                </a:lnTo>
                <a:close/>
              </a:path>
              <a:path w="2251710" h="2044700">
                <a:moveTo>
                  <a:pt x="2227643" y="1612900"/>
                </a:moveTo>
                <a:lnTo>
                  <a:pt x="2200644" y="1612900"/>
                </a:lnTo>
                <a:lnTo>
                  <a:pt x="2202996" y="1625600"/>
                </a:lnTo>
                <a:lnTo>
                  <a:pt x="2233570" y="1625600"/>
                </a:lnTo>
                <a:lnTo>
                  <a:pt x="2227643" y="1612900"/>
                </a:lnTo>
                <a:close/>
              </a:path>
              <a:path w="2251710" h="2044700">
                <a:moveTo>
                  <a:pt x="10606" y="1612731"/>
                </a:moveTo>
                <a:lnTo>
                  <a:pt x="10510" y="1612900"/>
                </a:lnTo>
                <a:lnTo>
                  <a:pt x="10654" y="1612900"/>
                </a:lnTo>
                <a:lnTo>
                  <a:pt x="10606" y="1612731"/>
                </a:lnTo>
                <a:close/>
              </a:path>
              <a:path w="2251710" h="2044700">
                <a:moveTo>
                  <a:pt x="21969" y="1600200"/>
                </a:moveTo>
                <a:lnTo>
                  <a:pt x="17770" y="1600200"/>
                </a:lnTo>
                <a:lnTo>
                  <a:pt x="10606" y="1612731"/>
                </a:lnTo>
                <a:lnTo>
                  <a:pt x="10654" y="1612900"/>
                </a:lnTo>
                <a:lnTo>
                  <a:pt x="17342" y="1612900"/>
                </a:lnTo>
                <a:lnTo>
                  <a:pt x="21969" y="1600200"/>
                </a:lnTo>
                <a:close/>
              </a:path>
              <a:path w="2251710" h="2044700">
                <a:moveTo>
                  <a:pt x="2227079" y="1600200"/>
                </a:moveTo>
                <a:lnTo>
                  <a:pt x="2204125" y="1600200"/>
                </a:lnTo>
                <a:lnTo>
                  <a:pt x="2202431" y="1612900"/>
                </a:lnTo>
                <a:lnTo>
                  <a:pt x="2224163" y="1612900"/>
                </a:lnTo>
                <a:lnTo>
                  <a:pt x="2227079" y="1600200"/>
                </a:lnTo>
                <a:close/>
              </a:path>
              <a:path w="2251710" h="2044700">
                <a:moveTo>
                  <a:pt x="31259" y="1587500"/>
                </a:moveTo>
                <a:lnTo>
                  <a:pt x="4980" y="1587500"/>
                </a:lnTo>
                <a:lnTo>
                  <a:pt x="7059" y="1600200"/>
                </a:lnTo>
                <a:lnTo>
                  <a:pt x="10606" y="1612731"/>
                </a:lnTo>
                <a:lnTo>
                  <a:pt x="17770" y="1600200"/>
                </a:lnTo>
                <a:lnTo>
                  <a:pt x="26914" y="1600200"/>
                </a:lnTo>
                <a:lnTo>
                  <a:pt x="31259" y="1587500"/>
                </a:lnTo>
                <a:close/>
              </a:path>
              <a:path w="2251710" h="2044700">
                <a:moveTo>
                  <a:pt x="2204783" y="1562100"/>
                </a:moveTo>
                <a:lnTo>
                  <a:pt x="2204125" y="1574800"/>
                </a:lnTo>
                <a:lnTo>
                  <a:pt x="2206383" y="1600200"/>
                </a:lnTo>
                <a:lnTo>
                  <a:pt x="2244106" y="1600200"/>
                </a:lnTo>
                <a:lnTo>
                  <a:pt x="2243542" y="1587500"/>
                </a:lnTo>
                <a:lnTo>
                  <a:pt x="2245329" y="1574800"/>
                </a:lnTo>
                <a:lnTo>
                  <a:pt x="2208264" y="1574800"/>
                </a:lnTo>
                <a:lnTo>
                  <a:pt x="2204783" y="1562100"/>
                </a:lnTo>
                <a:close/>
              </a:path>
              <a:path w="2251710" h="2044700">
                <a:moveTo>
                  <a:pt x="46028" y="1574800"/>
                </a:moveTo>
                <a:lnTo>
                  <a:pt x="10939" y="1574800"/>
                </a:lnTo>
                <a:lnTo>
                  <a:pt x="6235" y="1587500"/>
                </a:lnTo>
                <a:lnTo>
                  <a:pt x="34198" y="1587500"/>
                </a:lnTo>
                <a:lnTo>
                  <a:pt x="46028" y="1574800"/>
                </a:lnTo>
                <a:close/>
              </a:path>
              <a:path w="2251710" h="2044700">
                <a:moveTo>
                  <a:pt x="46871" y="1583080"/>
                </a:moveTo>
                <a:lnTo>
                  <a:pt x="46969" y="1587500"/>
                </a:lnTo>
                <a:lnTo>
                  <a:pt x="47321" y="1587500"/>
                </a:lnTo>
                <a:lnTo>
                  <a:pt x="46871" y="1583080"/>
                </a:lnTo>
                <a:close/>
              </a:path>
              <a:path w="2251710" h="2044700">
                <a:moveTo>
                  <a:pt x="46687" y="1574800"/>
                </a:moveTo>
                <a:lnTo>
                  <a:pt x="46028" y="1574800"/>
                </a:lnTo>
                <a:lnTo>
                  <a:pt x="46871" y="1583080"/>
                </a:lnTo>
                <a:lnTo>
                  <a:pt x="46687" y="1574800"/>
                </a:lnTo>
                <a:close/>
              </a:path>
              <a:path w="2251710" h="2044700">
                <a:moveTo>
                  <a:pt x="42642" y="1562100"/>
                </a:moveTo>
                <a:lnTo>
                  <a:pt x="15925" y="1562100"/>
                </a:lnTo>
                <a:lnTo>
                  <a:pt x="12915" y="1574800"/>
                </a:lnTo>
                <a:lnTo>
                  <a:pt x="44618" y="1574800"/>
                </a:lnTo>
                <a:lnTo>
                  <a:pt x="42642" y="1562100"/>
                </a:lnTo>
                <a:close/>
              </a:path>
              <a:path w="2251710" h="2044700">
                <a:moveTo>
                  <a:pt x="2239403" y="1562100"/>
                </a:moveTo>
                <a:lnTo>
                  <a:pt x="2218894" y="1562100"/>
                </a:lnTo>
                <a:lnTo>
                  <a:pt x="2224727" y="1574800"/>
                </a:lnTo>
                <a:lnTo>
                  <a:pt x="2247023" y="1574800"/>
                </a:lnTo>
                <a:lnTo>
                  <a:pt x="2239403" y="1562100"/>
                </a:lnTo>
                <a:close/>
              </a:path>
              <a:path w="2251710" h="2044700">
                <a:moveTo>
                  <a:pt x="37280" y="1536700"/>
                </a:moveTo>
                <a:lnTo>
                  <a:pt x="6235" y="1536700"/>
                </a:lnTo>
                <a:lnTo>
                  <a:pt x="7552" y="1562100"/>
                </a:lnTo>
                <a:lnTo>
                  <a:pt x="47346" y="1562100"/>
                </a:lnTo>
                <a:lnTo>
                  <a:pt x="47628" y="1549400"/>
                </a:lnTo>
                <a:lnTo>
                  <a:pt x="41607" y="1549400"/>
                </a:lnTo>
                <a:lnTo>
                  <a:pt x="37280" y="1536700"/>
                </a:lnTo>
                <a:close/>
              </a:path>
              <a:path w="2251710" h="2044700">
                <a:moveTo>
                  <a:pt x="2243542" y="1549400"/>
                </a:moveTo>
                <a:lnTo>
                  <a:pt x="2205348" y="1549400"/>
                </a:lnTo>
                <a:lnTo>
                  <a:pt x="2210616" y="1562100"/>
                </a:lnTo>
                <a:lnTo>
                  <a:pt x="2239967" y="1562100"/>
                </a:lnTo>
                <a:lnTo>
                  <a:pt x="2243542" y="1549400"/>
                </a:lnTo>
                <a:close/>
              </a:path>
              <a:path w="2251710" h="2044700">
                <a:moveTo>
                  <a:pt x="48004" y="1536700"/>
                </a:moveTo>
                <a:lnTo>
                  <a:pt x="41607" y="1549400"/>
                </a:lnTo>
                <a:lnTo>
                  <a:pt x="47628" y="1549400"/>
                </a:lnTo>
                <a:lnTo>
                  <a:pt x="48004" y="1536700"/>
                </a:lnTo>
                <a:close/>
              </a:path>
              <a:path w="2251710" h="2044700">
                <a:moveTo>
                  <a:pt x="2234699" y="1536700"/>
                </a:moveTo>
                <a:lnTo>
                  <a:pt x="2204125" y="1536700"/>
                </a:lnTo>
                <a:lnTo>
                  <a:pt x="2204783" y="1549400"/>
                </a:lnTo>
                <a:lnTo>
                  <a:pt x="2247117" y="1549400"/>
                </a:lnTo>
                <a:lnTo>
                  <a:pt x="2234699" y="1536700"/>
                </a:lnTo>
                <a:close/>
              </a:path>
              <a:path w="2251710" h="2044700">
                <a:moveTo>
                  <a:pt x="45652" y="1511300"/>
                </a:moveTo>
                <a:lnTo>
                  <a:pt x="43301" y="1511300"/>
                </a:lnTo>
                <a:lnTo>
                  <a:pt x="35210" y="1524000"/>
                </a:lnTo>
                <a:lnTo>
                  <a:pt x="9246" y="1524000"/>
                </a:lnTo>
                <a:lnTo>
                  <a:pt x="7552" y="1536700"/>
                </a:lnTo>
                <a:lnTo>
                  <a:pt x="46029" y="1536700"/>
                </a:lnTo>
                <a:lnTo>
                  <a:pt x="47346" y="1524000"/>
                </a:lnTo>
                <a:lnTo>
                  <a:pt x="45652" y="1511300"/>
                </a:lnTo>
                <a:close/>
              </a:path>
              <a:path w="2251710" h="2044700">
                <a:moveTo>
                  <a:pt x="2206477" y="1485900"/>
                </a:moveTo>
                <a:lnTo>
                  <a:pt x="2205993" y="1486971"/>
                </a:lnTo>
                <a:lnTo>
                  <a:pt x="2207888" y="1498600"/>
                </a:lnTo>
                <a:lnTo>
                  <a:pt x="2205348" y="1498600"/>
                </a:lnTo>
                <a:lnTo>
                  <a:pt x="2212968" y="1511300"/>
                </a:lnTo>
                <a:lnTo>
                  <a:pt x="2208829" y="1524000"/>
                </a:lnTo>
                <a:lnTo>
                  <a:pt x="2217107" y="1536700"/>
                </a:lnTo>
                <a:lnTo>
                  <a:pt x="2232911" y="1536700"/>
                </a:lnTo>
                <a:lnTo>
                  <a:pt x="2231218" y="1524000"/>
                </a:lnTo>
                <a:lnTo>
                  <a:pt x="2247681" y="1524000"/>
                </a:lnTo>
                <a:lnTo>
                  <a:pt x="2245894" y="1511300"/>
                </a:lnTo>
                <a:lnTo>
                  <a:pt x="2228208" y="1511300"/>
                </a:lnTo>
                <a:lnTo>
                  <a:pt x="2215884" y="1498600"/>
                </a:lnTo>
                <a:lnTo>
                  <a:pt x="2206477" y="1485900"/>
                </a:lnTo>
                <a:close/>
              </a:path>
              <a:path w="2251710" h="2044700">
                <a:moveTo>
                  <a:pt x="34269" y="1511300"/>
                </a:moveTo>
                <a:lnTo>
                  <a:pt x="7176" y="1511300"/>
                </a:lnTo>
                <a:lnTo>
                  <a:pt x="8211" y="1524000"/>
                </a:lnTo>
                <a:lnTo>
                  <a:pt x="35210" y="1524000"/>
                </a:lnTo>
                <a:lnTo>
                  <a:pt x="34269" y="1511300"/>
                </a:lnTo>
                <a:close/>
              </a:path>
              <a:path w="2251710" h="2044700">
                <a:moveTo>
                  <a:pt x="47910" y="1498600"/>
                </a:moveTo>
                <a:lnTo>
                  <a:pt x="9152" y="1498600"/>
                </a:lnTo>
                <a:lnTo>
                  <a:pt x="10187" y="1511300"/>
                </a:lnTo>
                <a:lnTo>
                  <a:pt x="34928" y="1511300"/>
                </a:lnTo>
                <a:lnTo>
                  <a:pt x="47910" y="1498600"/>
                </a:lnTo>
                <a:close/>
              </a:path>
              <a:path w="2251710" h="2044700">
                <a:moveTo>
                  <a:pt x="2231063" y="1501158"/>
                </a:moveTo>
                <a:lnTo>
                  <a:pt x="2228208" y="1511300"/>
                </a:lnTo>
                <a:lnTo>
                  <a:pt x="2238274" y="1511300"/>
                </a:lnTo>
                <a:lnTo>
                  <a:pt x="2231063" y="1501158"/>
                </a:lnTo>
                <a:close/>
              </a:path>
              <a:path w="2251710" h="2044700">
                <a:moveTo>
                  <a:pt x="2230936" y="1485900"/>
                </a:moveTo>
                <a:lnTo>
                  <a:pt x="2206477" y="1485900"/>
                </a:lnTo>
                <a:lnTo>
                  <a:pt x="2215884" y="1498600"/>
                </a:lnTo>
                <a:lnTo>
                  <a:pt x="2231783" y="1498600"/>
                </a:lnTo>
                <a:lnTo>
                  <a:pt x="2231063" y="1501158"/>
                </a:lnTo>
                <a:lnTo>
                  <a:pt x="2238274" y="1511300"/>
                </a:lnTo>
                <a:lnTo>
                  <a:pt x="2241660" y="1511300"/>
                </a:lnTo>
                <a:lnTo>
                  <a:pt x="2230936" y="1485900"/>
                </a:lnTo>
                <a:close/>
              </a:path>
              <a:path w="2251710" h="2044700">
                <a:moveTo>
                  <a:pt x="2244106" y="1498600"/>
                </a:moveTo>
                <a:lnTo>
                  <a:pt x="2236298" y="1498600"/>
                </a:lnTo>
                <a:lnTo>
                  <a:pt x="2241660" y="1511300"/>
                </a:lnTo>
                <a:lnTo>
                  <a:pt x="2245894" y="1511300"/>
                </a:lnTo>
                <a:lnTo>
                  <a:pt x="2244106" y="1498600"/>
                </a:lnTo>
                <a:close/>
              </a:path>
              <a:path w="2251710" h="2044700">
                <a:moveTo>
                  <a:pt x="2231783" y="1498600"/>
                </a:moveTo>
                <a:lnTo>
                  <a:pt x="2229243" y="1498600"/>
                </a:lnTo>
                <a:lnTo>
                  <a:pt x="2231063" y="1501158"/>
                </a:lnTo>
                <a:lnTo>
                  <a:pt x="2231783" y="1498600"/>
                </a:lnTo>
                <a:close/>
              </a:path>
              <a:path w="2251710" h="2044700">
                <a:moveTo>
                  <a:pt x="33611" y="1485900"/>
                </a:moveTo>
                <a:lnTo>
                  <a:pt x="8869" y="1485900"/>
                </a:lnTo>
                <a:lnTo>
                  <a:pt x="8211" y="1498600"/>
                </a:lnTo>
                <a:lnTo>
                  <a:pt x="33141" y="1498600"/>
                </a:lnTo>
                <a:lnTo>
                  <a:pt x="33611" y="1485900"/>
                </a:lnTo>
                <a:close/>
              </a:path>
              <a:path w="2251710" h="2044700">
                <a:moveTo>
                  <a:pt x="43207" y="1485900"/>
                </a:moveTo>
                <a:lnTo>
                  <a:pt x="38127" y="1498600"/>
                </a:lnTo>
                <a:lnTo>
                  <a:pt x="46593" y="1498600"/>
                </a:lnTo>
                <a:lnTo>
                  <a:pt x="43207" y="1485900"/>
                </a:lnTo>
                <a:close/>
              </a:path>
              <a:path w="2251710" h="2044700">
                <a:moveTo>
                  <a:pt x="2205993" y="1486971"/>
                </a:moveTo>
                <a:lnTo>
                  <a:pt x="2200738" y="1498600"/>
                </a:lnTo>
                <a:lnTo>
                  <a:pt x="2207888" y="1498600"/>
                </a:lnTo>
                <a:lnTo>
                  <a:pt x="2205993" y="1486971"/>
                </a:lnTo>
                <a:close/>
              </a:path>
              <a:path w="2251710" h="2044700">
                <a:moveTo>
                  <a:pt x="2206477" y="1485900"/>
                </a:moveTo>
                <a:lnTo>
                  <a:pt x="2205818" y="1485900"/>
                </a:lnTo>
                <a:lnTo>
                  <a:pt x="2205993" y="1486971"/>
                </a:lnTo>
                <a:lnTo>
                  <a:pt x="2206477" y="1485900"/>
                </a:lnTo>
                <a:close/>
              </a:path>
              <a:path w="2251710" h="2044700">
                <a:moveTo>
                  <a:pt x="47440" y="1460500"/>
                </a:moveTo>
                <a:lnTo>
                  <a:pt x="6329" y="1460500"/>
                </a:lnTo>
                <a:lnTo>
                  <a:pt x="7364" y="1473200"/>
                </a:lnTo>
                <a:lnTo>
                  <a:pt x="7741" y="1485900"/>
                </a:lnTo>
                <a:lnTo>
                  <a:pt x="13855" y="1473200"/>
                </a:lnTo>
                <a:lnTo>
                  <a:pt x="48004" y="1473200"/>
                </a:lnTo>
                <a:lnTo>
                  <a:pt x="47440" y="1460500"/>
                </a:lnTo>
                <a:close/>
              </a:path>
              <a:path w="2251710" h="2044700">
                <a:moveTo>
                  <a:pt x="48004" y="1473200"/>
                </a:moveTo>
                <a:lnTo>
                  <a:pt x="17901" y="1473200"/>
                </a:lnTo>
                <a:lnTo>
                  <a:pt x="17242" y="1485900"/>
                </a:lnTo>
                <a:lnTo>
                  <a:pt x="48945" y="1485900"/>
                </a:lnTo>
                <a:lnTo>
                  <a:pt x="48004" y="1473200"/>
                </a:lnTo>
                <a:close/>
              </a:path>
              <a:path w="2251710" h="2044700">
                <a:moveTo>
                  <a:pt x="2199703" y="1473200"/>
                </a:moveTo>
                <a:lnTo>
                  <a:pt x="2204313" y="1485900"/>
                </a:lnTo>
                <a:lnTo>
                  <a:pt x="2205818" y="1485900"/>
                </a:lnTo>
                <a:lnTo>
                  <a:pt x="2199703" y="1473200"/>
                </a:lnTo>
                <a:close/>
              </a:path>
              <a:path w="2251710" h="2044700">
                <a:moveTo>
                  <a:pt x="2243928" y="1460500"/>
                </a:moveTo>
                <a:lnTo>
                  <a:pt x="2207511" y="1460500"/>
                </a:lnTo>
                <a:lnTo>
                  <a:pt x="2210522" y="1473200"/>
                </a:lnTo>
                <a:lnTo>
                  <a:pt x="2215508" y="1473200"/>
                </a:lnTo>
                <a:lnTo>
                  <a:pt x="2218894" y="1485900"/>
                </a:lnTo>
                <a:lnTo>
                  <a:pt x="2244290" y="1485900"/>
                </a:lnTo>
                <a:lnTo>
                  <a:pt x="2244612" y="1473200"/>
                </a:lnTo>
                <a:lnTo>
                  <a:pt x="2243928" y="1460500"/>
                </a:lnTo>
                <a:close/>
              </a:path>
              <a:path w="2251710" h="2044700">
                <a:moveTo>
                  <a:pt x="37938" y="1422400"/>
                </a:moveTo>
                <a:lnTo>
                  <a:pt x="8807" y="1422400"/>
                </a:lnTo>
                <a:lnTo>
                  <a:pt x="7894" y="1435100"/>
                </a:lnTo>
                <a:lnTo>
                  <a:pt x="7634" y="1447800"/>
                </a:lnTo>
                <a:lnTo>
                  <a:pt x="8211" y="1460500"/>
                </a:lnTo>
                <a:lnTo>
                  <a:pt x="9528" y="1460500"/>
                </a:lnTo>
                <a:lnTo>
                  <a:pt x="18183" y="1447800"/>
                </a:lnTo>
                <a:lnTo>
                  <a:pt x="44053" y="1447800"/>
                </a:lnTo>
                <a:lnTo>
                  <a:pt x="44241" y="1435100"/>
                </a:lnTo>
                <a:lnTo>
                  <a:pt x="41984" y="1435100"/>
                </a:lnTo>
                <a:lnTo>
                  <a:pt x="37938" y="1422400"/>
                </a:lnTo>
                <a:close/>
              </a:path>
              <a:path w="2251710" h="2044700">
                <a:moveTo>
                  <a:pt x="36621" y="1447800"/>
                </a:moveTo>
                <a:lnTo>
                  <a:pt x="18183" y="1447800"/>
                </a:lnTo>
                <a:lnTo>
                  <a:pt x="17901" y="1460500"/>
                </a:lnTo>
                <a:lnTo>
                  <a:pt x="36245" y="1460500"/>
                </a:lnTo>
                <a:lnTo>
                  <a:pt x="36621" y="1447800"/>
                </a:lnTo>
                <a:close/>
              </a:path>
              <a:path w="2251710" h="2044700">
                <a:moveTo>
                  <a:pt x="2223222" y="1447800"/>
                </a:moveTo>
                <a:lnTo>
                  <a:pt x="2205536" y="1447800"/>
                </a:lnTo>
                <a:lnTo>
                  <a:pt x="2204501" y="1460500"/>
                </a:lnTo>
                <a:lnTo>
                  <a:pt x="2226514" y="1460500"/>
                </a:lnTo>
                <a:lnTo>
                  <a:pt x="2223222" y="1447800"/>
                </a:lnTo>
                <a:close/>
              </a:path>
              <a:path w="2251710" h="2044700">
                <a:moveTo>
                  <a:pt x="2242949" y="1384300"/>
                </a:moveTo>
                <a:lnTo>
                  <a:pt x="2209487" y="1384300"/>
                </a:lnTo>
                <a:lnTo>
                  <a:pt x="2217577" y="1409700"/>
                </a:lnTo>
                <a:lnTo>
                  <a:pt x="2203431" y="1409700"/>
                </a:lnTo>
                <a:lnTo>
                  <a:pt x="2204250" y="1422400"/>
                </a:lnTo>
                <a:lnTo>
                  <a:pt x="2206100" y="1435100"/>
                </a:lnTo>
                <a:lnTo>
                  <a:pt x="2209205" y="1447800"/>
                </a:lnTo>
                <a:lnTo>
                  <a:pt x="2216919" y="1435100"/>
                </a:lnTo>
                <a:lnTo>
                  <a:pt x="2241284" y="1435100"/>
                </a:lnTo>
                <a:lnTo>
                  <a:pt x="2242665" y="1422400"/>
                </a:lnTo>
                <a:lnTo>
                  <a:pt x="2243578" y="1422400"/>
                </a:lnTo>
                <a:lnTo>
                  <a:pt x="2243838" y="1409700"/>
                </a:lnTo>
                <a:lnTo>
                  <a:pt x="2243260" y="1397000"/>
                </a:lnTo>
                <a:lnTo>
                  <a:pt x="2239367" y="1397000"/>
                </a:lnTo>
                <a:lnTo>
                  <a:pt x="2242949" y="1384300"/>
                </a:lnTo>
                <a:close/>
              </a:path>
              <a:path w="2251710" h="2044700">
                <a:moveTo>
                  <a:pt x="2239120" y="1435100"/>
                </a:moveTo>
                <a:lnTo>
                  <a:pt x="2216919" y="1435100"/>
                </a:lnTo>
                <a:lnTo>
                  <a:pt x="2217201" y="1447800"/>
                </a:lnTo>
                <a:lnTo>
                  <a:pt x="2246929" y="1447800"/>
                </a:lnTo>
                <a:lnTo>
                  <a:pt x="2239120" y="1435100"/>
                </a:lnTo>
                <a:close/>
              </a:path>
              <a:path w="2251710" h="2044700">
                <a:moveTo>
                  <a:pt x="44429" y="1422400"/>
                </a:moveTo>
                <a:lnTo>
                  <a:pt x="41984" y="1435100"/>
                </a:lnTo>
                <a:lnTo>
                  <a:pt x="44241" y="1435100"/>
                </a:lnTo>
                <a:lnTo>
                  <a:pt x="44429" y="1422400"/>
                </a:lnTo>
                <a:close/>
              </a:path>
              <a:path w="2251710" h="2044700">
                <a:moveTo>
                  <a:pt x="46123" y="1409700"/>
                </a:moveTo>
                <a:lnTo>
                  <a:pt x="4542" y="1409700"/>
                </a:lnTo>
                <a:lnTo>
                  <a:pt x="12350" y="1422400"/>
                </a:lnTo>
                <a:lnTo>
                  <a:pt x="43112" y="1422400"/>
                </a:lnTo>
                <a:lnTo>
                  <a:pt x="46123" y="1409700"/>
                </a:lnTo>
                <a:close/>
              </a:path>
              <a:path w="2251710" h="2044700">
                <a:moveTo>
                  <a:pt x="48040" y="1397000"/>
                </a:moveTo>
                <a:lnTo>
                  <a:pt x="15172" y="1397000"/>
                </a:lnTo>
                <a:lnTo>
                  <a:pt x="9904" y="1409700"/>
                </a:lnTo>
                <a:lnTo>
                  <a:pt x="47712" y="1409700"/>
                </a:lnTo>
                <a:lnTo>
                  <a:pt x="48040" y="1397000"/>
                </a:lnTo>
                <a:close/>
              </a:path>
              <a:path w="2251710" h="2044700">
                <a:moveTo>
                  <a:pt x="2208358" y="1397000"/>
                </a:moveTo>
                <a:lnTo>
                  <a:pt x="2205348" y="1409700"/>
                </a:lnTo>
                <a:lnTo>
                  <a:pt x="2217577" y="1409700"/>
                </a:lnTo>
                <a:lnTo>
                  <a:pt x="2208358" y="1397000"/>
                </a:lnTo>
                <a:close/>
              </a:path>
              <a:path w="2251710" h="2044700">
                <a:moveTo>
                  <a:pt x="38973" y="1371600"/>
                </a:moveTo>
                <a:lnTo>
                  <a:pt x="5953" y="1371600"/>
                </a:lnTo>
                <a:lnTo>
                  <a:pt x="6424" y="1397000"/>
                </a:lnTo>
                <a:lnTo>
                  <a:pt x="11786" y="1397000"/>
                </a:lnTo>
                <a:lnTo>
                  <a:pt x="21569" y="1384300"/>
                </a:lnTo>
                <a:lnTo>
                  <a:pt x="33893" y="1384300"/>
                </a:lnTo>
                <a:lnTo>
                  <a:pt x="38973" y="1371600"/>
                </a:lnTo>
                <a:close/>
              </a:path>
              <a:path w="2251710" h="2044700">
                <a:moveTo>
                  <a:pt x="45370" y="1384300"/>
                </a:moveTo>
                <a:lnTo>
                  <a:pt x="28249" y="1384300"/>
                </a:lnTo>
                <a:lnTo>
                  <a:pt x="19594" y="1397000"/>
                </a:lnTo>
                <a:lnTo>
                  <a:pt x="47221" y="1397000"/>
                </a:lnTo>
                <a:lnTo>
                  <a:pt x="45370" y="1384300"/>
                </a:lnTo>
                <a:close/>
              </a:path>
              <a:path w="2251710" h="2044700">
                <a:moveTo>
                  <a:pt x="2243730" y="1371600"/>
                </a:moveTo>
                <a:lnTo>
                  <a:pt x="2207417" y="1371600"/>
                </a:lnTo>
                <a:lnTo>
                  <a:pt x="2207041" y="1397000"/>
                </a:lnTo>
                <a:lnTo>
                  <a:pt x="2209487" y="1384300"/>
                </a:lnTo>
                <a:lnTo>
                  <a:pt x="2244106" y="1384300"/>
                </a:lnTo>
                <a:lnTo>
                  <a:pt x="2243730" y="1371600"/>
                </a:lnTo>
                <a:close/>
              </a:path>
              <a:path w="2251710" h="2044700">
                <a:moveTo>
                  <a:pt x="40949" y="1346200"/>
                </a:moveTo>
                <a:lnTo>
                  <a:pt x="9810" y="1346200"/>
                </a:lnTo>
                <a:lnTo>
                  <a:pt x="20535" y="1358900"/>
                </a:lnTo>
                <a:lnTo>
                  <a:pt x="12350" y="1371600"/>
                </a:lnTo>
                <a:lnTo>
                  <a:pt x="45935" y="1371600"/>
                </a:lnTo>
                <a:lnTo>
                  <a:pt x="46969" y="1358900"/>
                </a:lnTo>
                <a:lnTo>
                  <a:pt x="43959" y="1358900"/>
                </a:lnTo>
                <a:lnTo>
                  <a:pt x="40949" y="1346200"/>
                </a:lnTo>
                <a:close/>
              </a:path>
              <a:path w="2251710" h="2044700">
                <a:moveTo>
                  <a:pt x="2234229" y="1358900"/>
                </a:moveTo>
                <a:lnTo>
                  <a:pt x="2215508" y="1358900"/>
                </a:lnTo>
                <a:lnTo>
                  <a:pt x="2215226" y="1371600"/>
                </a:lnTo>
                <a:lnTo>
                  <a:pt x="2233570" y="1371600"/>
                </a:lnTo>
                <a:lnTo>
                  <a:pt x="2234229" y="1358900"/>
                </a:lnTo>
                <a:close/>
              </a:path>
              <a:path w="2251710" h="2044700">
                <a:moveTo>
                  <a:pt x="2210146" y="1333500"/>
                </a:moveTo>
                <a:lnTo>
                  <a:pt x="2203466" y="1333500"/>
                </a:lnTo>
                <a:lnTo>
                  <a:pt x="2204031" y="1346200"/>
                </a:lnTo>
                <a:lnTo>
                  <a:pt x="2204501" y="1358900"/>
                </a:lnTo>
                <a:lnTo>
                  <a:pt x="2236957" y="1358900"/>
                </a:lnTo>
                <a:lnTo>
                  <a:pt x="2242601" y="1371600"/>
                </a:lnTo>
                <a:lnTo>
                  <a:pt x="2243260" y="1358900"/>
                </a:lnTo>
                <a:lnTo>
                  <a:pt x="2242319" y="1346200"/>
                </a:lnTo>
                <a:lnTo>
                  <a:pt x="2217860" y="1346200"/>
                </a:lnTo>
                <a:lnTo>
                  <a:pt x="2210146" y="1333500"/>
                </a:lnTo>
                <a:close/>
              </a:path>
              <a:path w="2251710" h="2044700">
                <a:moveTo>
                  <a:pt x="47628" y="1346200"/>
                </a:moveTo>
                <a:lnTo>
                  <a:pt x="43959" y="1358900"/>
                </a:lnTo>
                <a:lnTo>
                  <a:pt x="47252" y="1358900"/>
                </a:lnTo>
                <a:lnTo>
                  <a:pt x="47628" y="1346200"/>
                </a:lnTo>
                <a:close/>
              </a:path>
              <a:path w="2251710" h="2044700">
                <a:moveTo>
                  <a:pt x="23263" y="1333500"/>
                </a:moveTo>
                <a:lnTo>
                  <a:pt x="3789" y="1333500"/>
                </a:lnTo>
                <a:lnTo>
                  <a:pt x="5577" y="1346200"/>
                </a:lnTo>
                <a:lnTo>
                  <a:pt x="19688" y="1346200"/>
                </a:lnTo>
                <a:lnTo>
                  <a:pt x="23263" y="1333500"/>
                </a:lnTo>
                <a:close/>
              </a:path>
              <a:path w="2251710" h="2044700">
                <a:moveTo>
                  <a:pt x="44994" y="1320800"/>
                </a:moveTo>
                <a:lnTo>
                  <a:pt x="41607" y="1320800"/>
                </a:lnTo>
                <a:lnTo>
                  <a:pt x="25521" y="1333500"/>
                </a:lnTo>
                <a:lnTo>
                  <a:pt x="22228" y="1346200"/>
                </a:lnTo>
                <a:lnTo>
                  <a:pt x="34928" y="1346200"/>
                </a:lnTo>
                <a:lnTo>
                  <a:pt x="36904" y="1333500"/>
                </a:lnTo>
                <a:lnTo>
                  <a:pt x="35587" y="1333500"/>
                </a:lnTo>
                <a:lnTo>
                  <a:pt x="44994" y="1320800"/>
                </a:lnTo>
                <a:close/>
              </a:path>
              <a:path w="2251710" h="2044700">
                <a:moveTo>
                  <a:pt x="2231218" y="1333500"/>
                </a:moveTo>
                <a:lnTo>
                  <a:pt x="2218330" y="1333500"/>
                </a:lnTo>
                <a:lnTo>
                  <a:pt x="2217860" y="1346200"/>
                </a:lnTo>
                <a:lnTo>
                  <a:pt x="2237709" y="1346200"/>
                </a:lnTo>
                <a:lnTo>
                  <a:pt x="2231218" y="1333500"/>
                </a:lnTo>
                <a:close/>
              </a:path>
              <a:path w="2251710" h="2044700">
                <a:moveTo>
                  <a:pt x="2231218" y="1333500"/>
                </a:moveTo>
                <a:lnTo>
                  <a:pt x="2237709" y="1346200"/>
                </a:lnTo>
                <a:lnTo>
                  <a:pt x="2241284" y="1346200"/>
                </a:lnTo>
                <a:lnTo>
                  <a:pt x="2231218" y="1333500"/>
                </a:lnTo>
                <a:close/>
              </a:path>
              <a:path w="2251710" h="2044700">
                <a:moveTo>
                  <a:pt x="2243260" y="1333500"/>
                </a:moveTo>
                <a:lnTo>
                  <a:pt x="2231218" y="1333500"/>
                </a:lnTo>
                <a:lnTo>
                  <a:pt x="2241284" y="1346200"/>
                </a:lnTo>
                <a:lnTo>
                  <a:pt x="2244294" y="1346200"/>
                </a:lnTo>
                <a:lnTo>
                  <a:pt x="2243260" y="1333500"/>
                </a:lnTo>
                <a:close/>
              </a:path>
              <a:path w="2251710" h="2044700">
                <a:moveTo>
                  <a:pt x="41607" y="1320800"/>
                </a:moveTo>
                <a:lnTo>
                  <a:pt x="26179" y="1320800"/>
                </a:lnTo>
                <a:lnTo>
                  <a:pt x="13197" y="1333500"/>
                </a:lnTo>
                <a:lnTo>
                  <a:pt x="25521" y="1333500"/>
                </a:lnTo>
                <a:lnTo>
                  <a:pt x="41607" y="1320800"/>
                </a:lnTo>
                <a:close/>
              </a:path>
              <a:path w="2251710" h="2044700">
                <a:moveTo>
                  <a:pt x="45652" y="1320800"/>
                </a:moveTo>
                <a:lnTo>
                  <a:pt x="44994" y="1320800"/>
                </a:lnTo>
                <a:lnTo>
                  <a:pt x="35587" y="1333500"/>
                </a:lnTo>
                <a:lnTo>
                  <a:pt x="51767" y="1333500"/>
                </a:lnTo>
                <a:lnTo>
                  <a:pt x="45652" y="1320800"/>
                </a:lnTo>
                <a:close/>
              </a:path>
              <a:path w="2251710" h="2044700">
                <a:moveTo>
                  <a:pt x="2242225" y="1320800"/>
                </a:moveTo>
                <a:lnTo>
                  <a:pt x="2204877" y="1320800"/>
                </a:lnTo>
                <a:lnTo>
                  <a:pt x="2208264" y="1333500"/>
                </a:lnTo>
                <a:lnTo>
                  <a:pt x="2238556" y="1333500"/>
                </a:lnTo>
                <a:lnTo>
                  <a:pt x="2242225" y="1320800"/>
                </a:lnTo>
                <a:close/>
              </a:path>
              <a:path w="2251710" h="2044700">
                <a:moveTo>
                  <a:pt x="42642" y="1295400"/>
                </a:moveTo>
                <a:lnTo>
                  <a:pt x="11504" y="1295400"/>
                </a:lnTo>
                <a:lnTo>
                  <a:pt x="4354" y="1320800"/>
                </a:lnTo>
                <a:lnTo>
                  <a:pt x="50732" y="1320800"/>
                </a:lnTo>
                <a:lnTo>
                  <a:pt x="46123" y="1308100"/>
                </a:lnTo>
                <a:lnTo>
                  <a:pt x="38503" y="1308100"/>
                </a:lnTo>
                <a:lnTo>
                  <a:pt x="42642" y="1295400"/>
                </a:lnTo>
                <a:close/>
              </a:path>
              <a:path w="2251710" h="2044700">
                <a:moveTo>
                  <a:pt x="2203560" y="1308100"/>
                </a:moveTo>
                <a:lnTo>
                  <a:pt x="2204313" y="1320800"/>
                </a:lnTo>
                <a:lnTo>
                  <a:pt x="2216543" y="1320800"/>
                </a:lnTo>
                <a:lnTo>
                  <a:pt x="2203560" y="1308100"/>
                </a:lnTo>
                <a:close/>
              </a:path>
              <a:path w="2251710" h="2044700">
                <a:moveTo>
                  <a:pt x="2242695" y="1282700"/>
                </a:moveTo>
                <a:lnTo>
                  <a:pt x="2214191" y="1282700"/>
                </a:lnTo>
                <a:lnTo>
                  <a:pt x="2218518" y="1295400"/>
                </a:lnTo>
                <a:lnTo>
                  <a:pt x="2205818" y="1295400"/>
                </a:lnTo>
                <a:lnTo>
                  <a:pt x="2207511" y="1308100"/>
                </a:lnTo>
                <a:lnTo>
                  <a:pt x="2217201" y="1308100"/>
                </a:lnTo>
                <a:lnTo>
                  <a:pt x="2216919" y="1320800"/>
                </a:lnTo>
                <a:lnTo>
                  <a:pt x="2245235" y="1320800"/>
                </a:lnTo>
                <a:lnTo>
                  <a:pt x="2243918" y="1295400"/>
                </a:lnTo>
                <a:lnTo>
                  <a:pt x="2242695" y="1282700"/>
                </a:lnTo>
                <a:close/>
              </a:path>
              <a:path w="2251710" h="2044700">
                <a:moveTo>
                  <a:pt x="40855" y="1282700"/>
                </a:moveTo>
                <a:lnTo>
                  <a:pt x="4448" y="1282700"/>
                </a:lnTo>
                <a:lnTo>
                  <a:pt x="12068" y="1295400"/>
                </a:lnTo>
                <a:lnTo>
                  <a:pt x="34364" y="1295400"/>
                </a:lnTo>
                <a:lnTo>
                  <a:pt x="40855" y="1282700"/>
                </a:lnTo>
                <a:close/>
              </a:path>
              <a:path w="2251710" h="2044700">
                <a:moveTo>
                  <a:pt x="2209863" y="1282700"/>
                </a:moveTo>
                <a:lnTo>
                  <a:pt x="2205442" y="1282700"/>
                </a:lnTo>
                <a:lnTo>
                  <a:pt x="2204125" y="1295400"/>
                </a:lnTo>
                <a:lnTo>
                  <a:pt x="2218518" y="1295400"/>
                </a:lnTo>
                <a:lnTo>
                  <a:pt x="2209863" y="1282700"/>
                </a:lnTo>
                <a:close/>
              </a:path>
              <a:path w="2251710" h="2044700">
                <a:moveTo>
                  <a:pt x="29660" y="1257300"/>
                </a:moveTo>
                <a:lnTo>
                  <a:pt x="7364" y="1257300"/>
                </a:lnTo>
                <a:lnTo>
                  <a:pt x="7929" y="1270000"/>
                </a:lnTo>
                <a:lnTo>
                  <a:pt x="6141" y="1282700"/>
                </a:lnTo>
                <a:lnTo>
                  <a:pt x="44335" y="1282700"/>
                </a:lnTo>
                <a:lnTo>
                  <a:pt x="47346" y="1270000"/>
                </a:lnTo>
                <a:lnTo>
                  <a:pt x="26744" y="1270000"/>
                </a:lnTo>
                <a:lnTo>
                  <a:pt x="29660" y="1257300"/>
                </a:lnTo>
                <a:close/>
              </a:path>
              <a:path w="2251710" h="2044700">
                <a:moveTo>
                  <a:pt x="2245235" y="1270000"/>
                </a:moveTo>
                <a:lnTo>
                  <a:pt x="2203466" y="1270000"/>
                </a:lnTo>
                <a:lnTo>
                  <a:pt x="2209863" y="1282700"/>
                </a:lnTo>
                <a:lnTo>
                  <a:pt x="2240531" y="1282700"/>
                </a:lnTo>
                <a:lnTo>
                  <a:pt x="2245235" y="1270000"/>
                </a:lnTo>
                <a:close/>
              </a:path>
              <a:path w="2251710" h="2044700">
                <a:moveTo>
                  <a:pt x="2204125" y="1257300"/>
                </a:moveTo>
                <a:lnTo>
                  <a:pt x="2203843" y="1270000"/>
                </a:lnTo>
                <a:lnTo>
                  <a:pt x="2211839" y="1270000"/>
                </a:lnTo>
                <a:lnTo>
                  <a:pt x="2204125" y="1257300"/>
                </a:lnTo>
                <a:close/>
              </a:path>
              <a:path w="2251710" h="2044700">
                <a:moveTo>
                  <a:pt x="2240817" y="1244600"/>
                </a:moveTo>
                <a:lnTo>
                  <a:pt x="2206853" y="1244600"/>
                </a:lnTo>
                <a:lnTo>
                  <a:pt x="2208829" y="1257300"/>
                </a:lnTo>
                <a:lnTo>
                  <a:pt x="2215037" y="1257300"/>
                </a:lnTo>
                <a:lnTo>
                  <a:pt x="2213814" y="1270000"/>
                </a:lnTo>
                <a:lnTo>
                  <a:pt x="2246491" y="1270000"/>
                </a:lnTo>
                <a:lnTo>
                  <a:pt x="2244412" y="1257300"/>
                </a:lnTo>
                <a:lnTo>
                  <a:pt x="2240817" y="1244600"/>
                </a:lnTo>
                <a:close/>
              </a:path>
              <a:path w="2251710" h="2044700">
                <a:moveTo>
                  <a:pt x="45088" y="1219200"/>
                </a:moveTo>
                <a:lnTo>
                  <a:pt x="25615" y="1219200"/>
                </a:lnTo>
                <a:lnTo>
                  <a:pt x="27308" y="1231900"/>
                </a:lnTo>
                <a:lnTo>
                  <a:pt x="24392" y="1231900"/>
                </a:lnTo>
                <a:lnTo>
                  <a:pt x="13761" y="1244600"/>
                </a:lnTo>
                <a:lnTo>
                  <a:pt x="7929" y="1257300"/>
                </a:lnTo>
                <a:lnTo>
                  <a:pt x="34364" y="1257300"/>
                </a:lnTo>
                <a:lnTo>
                  <a:pt x="43207" y="1244600"/>
                </a:lnTo>
                <a:lnTo>
                  <a:pt x="46687" y="1244600"/>
                </a:lnTo>
                <a:lnTo>
                  <a:pt x="47346" y="1231900"/>
                </a:lnTo>
                <a:lnTo>
                  <a:pt x="45088" y="1219200"/>
                </a:lnTo>
                <a:close/>
              </a:path>
              <a:path w="2251710" h="2044700">
                <a:moveTo>
                  <a:pt x="2204599" y="1236309"/>
                </a:moveTo>
                <a:lnTo>
                  <a:pt x="2204783" y="1244600"/>
                </a:lnTo>
                <a:lnTo>
                  <a:pt x="2205442" y="1244600"/>
                </a:lnTo>
                <a:lnTo>
                  <a:pt x="2204599" y="1236309"/>
                </a:lnTo>
                <a:close/>
              </a:path>
              <a:path w="2251710" h="2044700">
                <a:moveTo>
                  <a:pt x="2208452" y="1231900"/>
                </a:moveTo>
                <a:lnTo>
                  <a:pt x="2204501" y="1231900"/>
                </a:lnTo>
                <a:lnTo>
                  <a:pt x="2204599" y="1236309"/>
                </a:lnTo>
                <a:lnTo>
                  <a:pt x="2205442" y="1244600"/>
                </a:lnTo>
                <a:lnTo>
                  <a:pt x="2210699" y="1238956"/>
                </a:lnTo>
                <a:lnTo>
                  <a:pt x="2208452" y="1231900"/>
                </a:lnTo>
                <a:close/>
              </a:path>
              <a:path w="2251710" h="2044700">
                <a:moveTo>
                  <a:pt x="2210699" y="1238956"/>
                </a:moveTo>
                <a:lnTo>
                  <a:pt x="2205442" y="1244600"/>
                </a:lnTo>
                <a:lnTo>
                  <a:pt x="2212497" y="1244600"/>
                </a:lnTo>
                <a:lnTo>
                  <a:pt x="2210699" y="1238956"/>
                </a:lnTo>
                <a:close/>
              </a:path>
              <a:path w="2251710" h="2044700">
                <a:moveTo>
                  <a:pt x="2219130" y="1239554"/>
                </a:moveTo>
                <a:lnTo>
                  <a:pt x="2215131" y="1244600"/>
                </a:lnTo>
                <a:lnTo>
                  <a:pt x="2220354" y="1244600"/>
                </a:lnTo>
                <a:lnTo>
                  <a:pt x="2219130" y="1239554"/>
                </a:lnTo>
                <a:close/>
              </a:path>
              <a:path w="2251710" h="2044700">
                <a:moveTo>
                  <a:pt x="2234229" y="1231900"/>
                </a:moveTo>
                <a:lnTo>
                  <a:pt x="2225197" y="1231900"/>
                </a:lnTo>
                <a:lnTo>
                  <a:pt x="2219130" y="1239554"/>
                </a:lnTo>
                <a:lnTo>
                  <a:pt x="2220354" y="1244600"/>
                </a:lnTo>
                <a:lnTo>
                  <a:pt x="2237521" y="1244600"/>
                </a:lnTo>
                <a:lnTo>
                  <a:pt x="2234229" y="1231900"/>
                </a:lnTo>
                <a:close/>
              </a:path>
              <a:path w="2251710" h="2044700">
                <a:moveTo>
                  <a:pt x="2241430" y="1231900"/>
                </a:moveTo>
                <a:lnTo>
                  <a:pt x="2234229" y="1231900"/>
                </a:lnTo>
                <a:lnTo>
                  <a:pt x="2237521" y="1244600"/>
                </a:lnTo>
                <a:lnTo>
                  <a:pt x="2243319" y="1244600"/>
                </a:lnTo>
                <a:lnTo>
                  <a:pt x="2241430" y="1231900"/>
                </a:lnTo>
                <a:close/>
              </a:path>
              <a:path w="2251710" h="2044700">
                <a:moveTo>
                  <a:pt x="2225197" y="1231900"/>
                </a:moveTo>
                <a:lnTo>
                  <a:pt x="2217272" y="1231900"/>
                </a:lnTo>
                <a:lnTo>
                  <a:pt x="2219130" y="1239554"/>
                </a:lnTo>
                <a:lnTo>
                  <a:pt x="2225197" y="1231900"/>
                </a:lnTo>
                <a:close/>
              </a:path>
              <a:path w="2251710" h="2044700">
                <a:moveTo>
                  <a:pt x="2217272" y="1231900"/>
                </a:moveTo>
                <a:lnTo>
                  <a:pt x="2208452" y="1231900"/>
                </a:lnTo>
                <a:lnTo>
                  <a:pt x="2210699" y="1238956"/>
                </a:lnTo>
                <a:lnTo>
                  <a:pt x="2217272" y="1231900"/>
                </a:lnTo>
                <a:close/>
              </a:path>
              <a:path w="2251710" h="2044700">
                <a:moveTo>
                  <a:pt x="2204501" y="1231900"/>
                </a:moveTo>
                <a:lnTo>
                  <a:pt x="2204151" y="1231900"/>
                </a:lnTo>
                <a:lnTo>
                  <a:pt x="2204599" y="1236309"/>
                </a:lnTo>
                <a:lnTo>
                  <a:pt x="2204501" y="1231900"/>
                </a:lnTo>
                <a:close/>
              </a:path>
              <a:path w="2251710" h="2044700">
                <a:moveTo>
                  <a:pt x="23827" y="1219200"/>
                </a:moveTo>
                <a:lnTo>
                  <a:pt x="4618" y="1219200"/>
                </a:lnTo>
                <a:lnTo>
                  <a:pt x="6141" y="1231900"/>
                </a:lnTo>
                <a:lnTo>
                  <a:pt x="17901" y="1231900"/>
                </a:lnTo>
                <a:lnTo>
                  <a:pt x="23827" y="1219200"/>
                </a:lnTo>
                <a:close/>
              </a:path>
              <a:path w="2251710" h="2044700">
                <a:moveTo>
                  <a:pt x="2240238" y="1206500"/>
                </a:moveTo>
                <a:lnTo>
                  <a:pt x="2204151" y="1206500"/>
                </a:lnTo>
                <a:lnTo>
                  <a:pt x="2204151" y="1219200"/>
                </a:lnTo>
                <a:lnTo>
                  <a:pt x="2201068" y="1231900"/>
                </a:lnTo>
                <a:lnTo>
                  <a:pt x="2237155" y="1231900"/>
                </a:lnTo>
                <a:lnTo>
                  <a:pt x="2235862" y="1219200"/>
                </a:lnTo>
                <a:lnTo>
                  <a:pt x="2234670" y="1219200"/>
                </a:lnTo>
                <a:lnTo>
                  <a:pt x="2240238" y="1206500"/>
                </a:lnTo>
                <a:close/>
              </a:path>
              <a:path w="2251710" h="2044700">
                <a:moveTo>
                  <a:pt x="47346" y="1206500"/>
                </a:moveTo>
                <a:lnTo>
                  <a:pt x="1538" y="1206500"/>
                </a:lnTo>
                <a:lnTo>
                  <a:pt x="2637" y="1219200"/>
                </a:lnTo>
                <a:lnTo>
                  <a:pt x="37280" y="1219200"/>
                </a:lnTo>
                <a:lnTo>
                  <a:pt x="47346" y="1206500"/>
                </a:lnTo>
                <a:close/>
              </a:path>
              <a:path w="2251710" h="2044700">
                <a:moveTo>
                  <a:pt x="2247694" y="1206500"/>
                </a:moveTo>
                <a:lnTo>
                  <a:pt x="2240238" y="1206500"/>
                </a:lnTo>
                <a:lnTo>
                  <a:pt x="2242126" y="1219200"/>
                </a:lnTo>
                <a:lnTo>
                  <a:pt x="2243916" y="1219200"/>
                </a:lnTo>
                <a:lnTo>
                  <a:pt x="2247694" y="1206500"/>
                </a:lnTo>
                <a:close/>
              </a:path>
              <a:path w="2251710" h="2044700">
                <a:moveTo>
                  <a:pt x="50827" y="1193800"/>
                </a:moveTo>
                <a:lnTo>
                  <a:pt x="6141" y="1193800"/>
                </a:lnTo>
                <a:lnTo>
                  <a:pt x="2661" y="1206500"/>
                </a:lnTo>
                <a:lnTo>
                  <a:pt x="49039" y="1206500"/>
                </a:lnTo>
                <a:lnTo>
                  <a:pt x="50827" y="1193800"/>
                </a:lnTo>
                <a:close/>
              </a:path>
              <a:path w="2251710" h="2044700">
                <a:moveTo>
                  <a:pt x="2245804" y="1181100"/>
                </a:moveTo>
                <a:lnTo>
                  <a:pt x="2205442" y="1181100"/>
                </a:lnTo>
                <a:lnTo>
                  <a:pt x="2219062" y="1193800"/>
                </a:lnTo>
                <a:lnTo>
                  <a:pt x="2219062" y="1206500"/>
                </a:lnTo>
                <a:lnTo>
                  <a:pt x="2247097" y="1206500"/>
                </a:lnTo>
                <a:lnTo>
                  <a:pt x="2246401" y="1193800"/>
                </a:lnTo>
                <a:lnTo>
                  <a:pt x="2245804" y="1181100"/>
                </a:lnTo>
                <a:close/>
              </a:path>
              <a:path w="2251710" h="2044700">
                <a:moveTo>
                  <a:pt x="38503" y="1181100"/>
                </a:moveTo>
                <a:lnTo>
                  <a:pt x="13855" y="1181100"/>
                </a:lnTo>
                <a:lnTo>
                  <a:pt x="13197" y="1193800"/>
                </a:lnTo>
                <a:lnTo>
                  <a:pt x="34364" y="1193800"/>
                </a:lnTo>
                <a:lnTo>
                  <a:pt x="38503" y="1181100"/>
                </a:lnTo>
                <a:close/>
              </a:path>
              <a:path w="2251710" h="2044700">
                <a:moveTo>
                  <a:pt x="46687" y="1181100"/>
                </a:moveTo>
                <a:lnTo>
                  <a:pt x="44994" y="1181100"/>
                </a:lnTo>
                <a:lnTo>
                  <a:pt x="34364" y="1193800"/>
                </a:lnTo>
                <a:lnTo>
                  <a:pt x="48475" y="1193800"/>
                </a:lnTo>
                <a:lnTo>
                  <a:pt x="46687" y="1181100"/>
                </a:lnTo>
                <a:close/>
              </a:path>
              <a:path w="2251710" h="2044700">
                <a:moveTo>
                  <a:pt x="44335" y="1143000"/>
                </a:moveTo>
                <a:lnTo>
                  <a:pt x="19688" y="1143000"/>
                </a:lnTo>
                <a:lnTo>
                  <a:pt x="16207" y="1155700"/>
                </a:lnTo>
                <a:lnTo>
                  <a:pt x="13197" y="1155700"/>
                </a:lnTo>
                <a:lnTo>
                  <a:pt x="6141" y="1168400"/>
                </a:lnTo>
                <a:lnTo>
                  <a:pt x="873" y="1168400"/>
                </a:lnTo>
                <a:lnTo>
                  <a:pt x="2661" y="1181100"/>
                </a:lnTo>
                <a:lnTo>
                  <a:pt x="31447" y="1181100"/>
                </a:lnTo>
                <a:lnTo>
                  <a:pt x="34364" y="1168400"/>
                </a:lnTo>
                <a:lnTo>
                  <a:pt x="38503" y="1155700"/>
                </a:lnTo>
                <a:lnTo>
                  <a:pt x="44335" y="1143000"/>
                </a:lnTo>
                <a:close/>
              </a:path>
              <a:path w="2251710" h="2044700">
                <a:moveTo>
                  <a:pt x="2242126" y="1143000"/>
                </a:moveTo>
                <a:lnTo>
                  <a:pt x="2207431" y="1143000"/>
                </a:lnTo>
                <a:lnTo>
                  <a:pt x="2208724" y="1155700"/>
                </a:lnTo>
                <a:lnTo>
                  <a:pt x="2215384" y="1155700"/>
                </a:lnTo>
                <a:lnTo>
                  <a:pt x="2204151" y="1168400"/>
                </a:lnTo>
                <a:lnTo>
                  <a:pt x="2202957" y="1181100"/>
                </a:lnTo>
                <a:lnTo>
                  <a:pt x="2237155" y="1181100"/>
                </a:lnTo>
                <a:lnTo>
                  <a:pt x="2238348" y="1168400"/>
                </a:lnTo>
                <a:lnTo>
                  <a:pt x="2240833" y="1168400"/>
                </a:lnTo>
                <a:lnTo>
                  <a:pt x="2244611" y="1155700"/>
                </a:lnTo>
                <a:lnTo>
                  <a:pt x="2242126" y="1143000"/>
                </a:lnTo>
                <a:close/>
              </a:path>
              <a:path w="2251710" h="2044700">
                <a:moveTo>
                  <a:pt x="47346" y="1104900"/>
                </a:moveTo>
                <a:lnTo>
                  <a:pt x="19124" y="1104900"/>
                </a:lnTo>
                <a:lnTo>
                  <a:pt x="16113" y="1117600"/>
                </a:lnTo>
                <a:lnTo>
                  <a:pt x="1438" y="1130300"/>
                </a:lnTo>
                <a:lnTo>
                  <a:pt x="309" y="1143000"/>
                </a:lnTo>
                <a:lnTo>
                  <a:pt x="7929" y="1143000"/>
                </a:lnTo>
                <a:lnTo>
                  <a:pt x="14420" y="1130300"/>
                </a:lnTo>
                <a:lnTo>
                  <a:pt x="42642" y="1130300"/>
                </a:lnTo>
                <a:lnTo>
                  <a:pt x="46687" y="1117600"/>
                </a:lnTo>
                <a:lnTo>
                  <a:pt x="49039" y="1117600"/>
                </a:lnTo>
                <a:lnTo>
                  <a:pt x="47346" y="1104900"/>
                </a:lnTo>
                <a:close/>
              </a:path>
              <a:path w="2251710" h="2044700">
                <a:moveTo>
                  <a:pt x="36715" y="1130300"/>
                </a:moveTo>
                <a:lnTo>
                  <a:pt x="14420" y="1130300"/>
                </a:lnTo>
                <a:lnTo>
                  <a:pt x="20252" y="1143000"/>
                </a:lnTo>
                <a:lnTo>
                  <a:pt x="31447" y="1143000"/>
                </a:lnTo>
                <a:lnTo>
                  <a:pt x="36715" y="1130300"/>
                </a:lnTo>
                <a:close/>
              </a:path>
              <a:path w="2251710" h="2044700">
                <a:moveTo>
                  <a:pt x="2239641" y="1130300"/>
                </a:moveTo>
                <a:lnTo>
                  <a:pt x="2204847" y="1130300"/>
                </a:lnTo>
                <a:lnTo>
                  <a:pt x="2204151" y="1143000"/>
                </a:lnTo>
                <a:lnTo>
                  <a:pt x="2235862" y="1143000"/>
                </a:lnTo>
                <a:lnTo>
                  <a:pt x="2239641" y="1130300"/>
                </a:lnTo>
                <a:close/>
              </a:path>
              <a:path w="2251710" h="2044700">
                <a:moveTo>
                  <a:pt x="2245108" y="1117600"/>
                </a:moveTo>
                <a:lnTo>
                  <a:pt x="2216577" y="1117600"/>
                </a:lnTo>
                <a:lnTo>
                  <a:pt x="2212303" y="1130300"/>
                </a:lnTo>
                <a:lnTo>
                  <a:pt x="2246401" y="1130300"/>
                </a:lnTo>
                <a:lnTo>
                  <a:pt x="2245108" y="1117600"/>
                </a:lnTo>
                <a:close/>
              </a:path>
              <a:path w="2251710" h="2044700">
                <a:moveTo>
                  <a:pt x="28531" y="1092200"/>
                </a:moveTo>
                <a:lnTo>
                  <a:pt x="2002" y="1092200"/>
                </a:lnTo>
                <a:lnTo>
                  <a:pt x="2002" y="1117600"/>
                </a:lnTo>
                <a:lnTo>
                  <a:pt x="19124" y="1104900"/>
                </a:lnTo>
                <a:lnTo>
                  <a:pt x="38503" y="1104900"/>
                </a:lnTo>
                <a:lnTo>
                  <a:pt x="28531" y="1092200"/>
                </a:lnTo>
                <a:close/>
              </a:path>
              <a:path w="2251710" h="2044700">
                <a:moveTo>
                  <a:pt x="2245815" y="1066800"/>
                </a:moveTo>
                <a:lnTo>
                  <a:pt x="2239342" y="1066800"/>
                </a:lnTo>
                <a:lnTo>
                  <a:pt x="2236357" y="1079500"/>
                </a:lnTo>
                <a:lnTo>
                  <a:pt x="2204647" y="1079500"/>
                </a:lnTo>
                <a:lnTo>
                  <a:pt x="2201964" y="1092200"/>
                </a:lnTo>
                <a:lnTo>
                  <a:pt x="2203554" y="1104900"/>
                </a:lnTo>
                <a:lnTo>
                  <a:pt x="2206437" y="1117600"/>
                </a:lnTo>
                <a:lnTo>
                  <a:pt x="2236459" y="1117600"/>
                </a:lnTo>
                <a:lnTo>
                  <a:pt x="2235862" y="1104900"/>
                </a:lnTo>
                <a:lnTo>
                  <a:pt x="2244328" y="1104900"/>
                </a:lnTo>
                <a:lnTo>
                  <a:pt x="2245730" y="1092200"/>
                </a:lnTo>
                <a:lnTo>
                  <a:pt x="2247019" y="1092200"/>
                </a:lnTo>
                <a:lnTo>
                  <a:pt x="2247097" y="1079500"/>
                </a:lnTo>
                <a:lnTo>
                  <a:pt x="2245815" y="1066800"/>
                </a:lnTo>
                <a:close/>
              </a:path>
              <a:path w="2251710" h="2044700">
                <a:moveTo>
                  <a:pt x="2243916" y="1104900"/>
                </a:moveTo>
                <a:lnTo>
                  <a:pt x="2235862" y="1104900"/>
                </a:lnTo>
                <a:lnTo>
                  <a:pt x="2244611" y="1117600"/>
                </a:lnTo>
                <a:lnTo>
                  <a:pt x="2243916" y="1104900"/>
                </a:lnTo>
                <a:close/>
              </a:path>
              <a:path w="2251710" h="2044700">
                <a:moveTo>
                  <a:pt x="34364" y="1079500"/>
                </a:moveTo>
                <a:lnTo>
                  <a:pt x="9058" y="1079500"/>
                </a:lnTo>
                <a:lnTo>
                  <a:pt x="8493" y="1092200"/>
                </a:lnTo>
                <a:lnTo>
                  <a:pt x="31447" y="1092200"/>
                </a:lnTo>
                <a:lnTo>
                  <a:pt x="34364" y="1079500"/>
                </a:lnTo>
                <a:close/>
              </a:path>
              <a:path w="2251710" h="2044700">
                <a:moveTo>
                  <a:pt x="43543" y="1028700"/>
                </a:moveTo>
                <a:lnTo>
                  <a:pt x="18690" y="1028700"/>
                </a:lnTo>
                <a:lnTo>
                  <a:pt x="12527" y="1041400"/>
                </a:lnTo>
                <a:lnTo>
                  <a:pt x="1889" y="1054100"/>
                </a:lnTo>
                <a:lnTo>
                  <a:pt x="3181" y="1054100"/>
                </a:lnTo>
                <a:lnTo>
                  <a:pt x="4375" y="1066800"/>
                </a:lnTo>
                <a:lnTo>
                  <a:pt x="0" y="1079500"/>
                </a:lnTo>
                <a:lnTo>
                  <a:pt x="24956" y="1079500"/>
                </a:lnTo>
                <a:lnTo>
                  <a:pt x="41191" y="1067842"/>
                </a:lnTo>
                <a:lnTo>
                  <a:pt x="42215" y="1066800"/>
                </a:lnTo>
                <a:lnTo>
                  <a:pt x="47917" y="1054100"/>
                </a:lnTo>
                <a:lnTo>
                  <a:pt x="48513" y="1041400"/>
                </a:lnTo>
                <a:lnTo>
                  <a:pt x="43543" y="1041400"/>
                </a:lnTo>
                <a:lnTo>
                  <a:pt x="43543" y="1028700"/>
                </a:lnTo>
                <a:close/>
              </a:path>
              <a:path w="2251710" h="2044700">
                <a:moveTo>
                  <a:pt x="41191" y="1067842"/>
                </a:moveTo>
                <a:lnTo>
                  <a:pt x="24956" y="1079500"/>
                </a:lnTo>
                <a:lnTo>
                  <a:pt x="29737" y="1079500"/>
                </a:lnTo>
                <a:lnTo>
                  <a:pt x="41191" y="1067842"/>
                </a:lnTo>
                <a:close/>
              </a:path>
              <a:path w="2251710" h="2044700">
                <a:moveTo>
                  <a:pt x="48475" y="1066800"/>
                </a:moveTo>
                <a:lnTo>
                  <a:pt x="42642" y="1066800"/>
                </a:lnTo>
                <a:lnTo>
                  <a:pt x="41191" y="1067842"/>
                </a:lnTo>
                <a:lnTo>
                  <a:pt x="29737" y="1079500"/>
                </a:lnTo>
                <a:lnTo>
                  <a:pt x="43771" y="1079500"/>
                </a:lnTo>
                <a:lnTo>
                  <a:pt x="48475" y="1066800"/>
                </a:lnTo>
                <a:close/>
              </a:path>
              <a:path w="2251710" h="2044700">
                <a:moveTo>
                  <a:pt x="2215981" y="1066800"/>
                </a:moveTo>
                <a:lnTo>
                  <a:pt x="2207928" y="1066800"/>
                </a:lnTo>
                <a:lnTo>
                  <a:pt x="2209220" y="1079500"/>
                </a:lnTo>
                <a:lnTo>
                  <a:pt x="2215981" y="1066800"/>
                </a:lnTo>
                <a:close/>
              </a:path>
              <a:path w="2251710" h="2044700">
                <a:moveTo>
                  <a:pt x="2229491" y="1066800"/>
                </a:moveTo>
                <a:lnTo>
                  <a:pt x="2217272" y="1066800"/>
                </a:lnTo>
                <a:lnTo>
                  <a:pt x="2218466" y="1079500"/>
                </a:lnTo>
                <a:lnTo>
                  <a:pt x="2229003" y="1079500"/>
                </a:lnTo>
                <a:lnTo>
                  <a:pt x="2229491" y="1066800"/>
                </a:lnTo>
                <a:close/>
              </a:path>
              <a:path w="2251710" h="2044700">
                <a:moveTo>
                  <a:pt x="2240436" y="1054100"/>
                </a:moveTo>
                <a:lnTo>
                  <a:pt x="2204250" y="1054100"/>
                </a:lnTo>
                <a:lnTo>
                  <a:pt x="2206735" y="1066800"/>
                </a:lnTo>
                <a:lnTo>
                  <a:pt x="2236422" y="1066800"/>
                </a:lnTo>
                <a:lnTo>
                  <a:pt x="2240436" y="1054100"/>
                </a:lnTo>
                <a:close/>
              </a:path>
              <a:path w="2251710" h="2044700">
                <a:moveTo>
                  <a:pt x="2245705" y="1041400"/>
                </a:moveTo>
                <a:lnTo>
                  <a:pt x="2209817" y="1041400"/>
                </a:lnTo>
                <a:lnTo>
                  <a:pt x="2209220" y="1054100"/>
                </a:lnTo>
                <a:lnTo>
                  <a:pt x="2244226" y="1054100"/>
                </a:lnTo>
                <a:lnTo>
                  <a:pt x="2245705" y="1041400"/>
                </a:lnTo>
                <a:close/>
              </a:path>
              <a:path w="2251710" h="2044700">
                <a:moveTo>
                  <a:pt x="18690" y="1028700"/>
                </a:moveTo>
                <a:lnTo>
                  <a:pt x="4635" y="1028700"/>
                </a:lnTo>
                <a:lnTo>
                  <a:pt x="4662" y="1041400"/>
                </a:lnTo>
                <a:lnTo>
                  <a:pt x="11831" y="1041400"/>
                </a:lnTo>
                <a:lnTo>
                  <a:pt x="18690" y="1028700"/>
                </a:lnTo>
                <a:close/>
              </a:path>
              <a:path w="2251710" h="2044700">
                <a:moveTo>
                  <a:pt x="2246836" y="1028700"/>
                </a:moveTo>
                <a:lnTo>
                  <a:pt x="2219162" y="1028700"/>
                </a:lnTo>
                <a:lnTo>
                  <a:pt x="2219162" y="1041400"/>
                </a:lnTo>
                <a:lnTo>
                  <a:pt x="2246024" y="1041400"/>
                </a:lnTo>
                <a:lnTo>
                  <a:pt x="2246836" y="1028700"/>
                </a:lnTo>
                <a:close/>
              </a:path>
              <a:path w="2251710" h="2044700">
                <a:moveTo>
                  <a:pt x="32310" y="1003300"/>
                </a:moveTo>
                <a:lnTo>
                  <a:pt x="7245" y="1003300"/>
                </a:lnTo>
                <a:lnTo>
                  <a:pt x="5767" y="1016000"/>
                </a:lnTo>
                <a:lnTo>
                  <a:pt x="5448" y="1028700"/>
                </a:lnTo>
                <a:lnTo>
                  <a:pt x="48911" y="1028700"/>
                </a:lnTo>
                <a:lnTo>
                  <a:pt x="48513" y="1016000"/>
                </a:lnTo>
                <a:lnTo>
                  <a:pt x="32310" y="1016000"/>
                </a:lnTo>
                <a:lnTo>
                  <a:pt x="32310" y="1003300"/>
                </a:lnTo>
                <a:close/>
              </a:path>
              <a:path w="2251710" h="2044700">
                <a:moveTo>
                  <a:pt x="2244611" y="1016000"/>
                </a:moveTo>
                <a:lnTo>
                  <a:pt x="2211010" y="1016000"/>
                </a:lnTo>
                <a:lnTo>
                  <a:pt x="2212303" y="1028700"/>
                </a:lnTo>
                <a:lnTo>
                  <a:pt x="2246810" y="1028700"/>
                </a:lnTo>
                <a:lnTo>
                  <a:pt x="2244611" y="1016000"/>
                </a:lnTo>
                <a:close/>
              </a:path>
              <a:path w="2251710" h="2044700">
                <a:moveTo>
                  <a:pt x="2248289" y="1003300"/>
                </a:moveTo>
                <a:lnTo>
                  <a:pt x="2207928" y="1003300"/>
                </a:lnTo>
                <a:lnTo>
                  <a:pt x="2207928" y="1016000"/>
                </a:lnTo>
                <a:lnTo>
                  <a:pt x="2249582" y="1016000"/>
                </a:lnTo>
                <a:lnTo>
                  <a:pt x="2248289" y="1003300"/>
                </a:lnTo>
                <a:close/>
              </a:path>
              <a:path w="2251710" h="2044700">
                <a:moveTo>
                  <a:pt x="15114" y="977900"/>
                </a:moveTo>
                <a:lnTo>
                  <a:pt x="4375" y="977900"/>
                </a:lnTo>
                <a:lnTo>
                  <a:pt x="5656" y="990600"/>
                </a:lnTo>
                <a:lnTo>
                  <a:pt x="7468" y="990600"/>
                </a:lnTo>
                <a:lnTo>
                  <a:pt x="9672" y="1003300"/>
                </a:lnTo>
                <a:lnTo>
                  <a:pt x="12128" y="990600"/>
                </a:lnTo>
                <a:lnTo>
                  <a:pt x="15114" y="977900"/>
                </a:lnTo>
                <a:close/>
              </a:path>
              <a:path w="2251710" h="2044700">
                <a:moveTo>
                  <a:pt x="42251" y="990600"/>
                </a:moveTo>
                <a:lnTo>
                  <a:pt x="15049" y="990600"/>
                </a:lnTo>
                <a:lnTo>
                  <a:pt x="11035" y="1003300"/>
                </a:lnTo>
                <a:lnTo>
                  <a:pt x="41654" y="1003300"/>
                </a:lnTo>
                <a:lnTo>
                  <a:pt x="42251" y="990600"/>
                </a:lnTo>
                <a:close/>
              </a:path>
              <a:path w="2251710" h="2044700">
                <a:moveTo>
                  <a:pt x="2244611" y="977900"/>
                </a:moveTo>
                <a:lnTo>
                  <a:pt x="2203554" y="977900"/>
                </a:lnTo>
                <a:lnTo>
                  <a:pt x="2202957" y="990600"/>
                </a:lnTo>
                <a:lnTo>
                  <a:pt x="2201566" y="1003300"/>
                </a:lnTo>
                <a:lnTo>
                  <a:pt x="2211607" y="990600"/>
                </a:lnTo>
                <a:lnTo>
                  <a:pt x="2247912" y="990600"/>
                </a:lnTo>
                <a:lnTo>
                  <a:pt x="2244611" y="977900"/>
                </a:lnTo>
                <a:close/>
              </a:path>
              <a:path w="2251710" h="2044700">
                <a:moveTo>
                  <a:pt x="2248575" y="990600"/>
                </a:moveTo>
                <a:lnTo>
                  <a:pt x="2211607" y="990600"/>
                </a:lnTo>
                <a:lnTo>
                  <a:pt x="2212898" y="1003300"/>
                </a:lnTo>
                <a:lnTo>
                  <a:pt x="2248176" y="1003300"/>
                </a:lnTo>
                <a:lnTo>
                  <a:pt x="2248575" y="990600"/>
                </a:lnTo>
                <a:close/>
              </a:path>
              <a:path w="2251710" h="2044700">
                <a:moveTo>
                  <a:pt x="47221" y="977900"/>
                </a:moveTo>
                <a:lnTo>
                  <a:pt x="21980" y="977900"/>
                </a:lnTo>
                <a:lnTo>
                  <a:pt x="20280" y="990600"/>
                </a:lnTo>
                <a:lnTo>
                  <a:pt x="47221" y="990600"/>
                </a:lnTo>
                <a:lnTo>
                  <a:pt x="47221" y="977900"/>
                </a:lnTo>
                <a:close/>
              </a:path>
              <a:path w="2251710" h="2044700">
                <a:moveTo>
                  <a:pt x="33006" y="965200"/>
                </a:moveTo>
                <a:lnTo>
                  <a:pt x="5741" y="965200"/>
                </a:lnTo>
                <a:lnTo>
                  <a:pt x="4452" y="977900"/>
                </a:lnTo>
                <a:lnTo>
                  <a:pt x="34198" y="977900"/>
                </a:lnTo>
                <a:lnTo>
                  <a:pt x="33006" y="965200"/>
                </a:lnTo>
                <a:close/>
              </a:path>
              <a:path w="2251710" h="2044700">
                <a:moveTo>
                  <a:pt x="43543" y="965200"/>
                </a:moveTo>
                <a:lnTo>
                  <a:pt x="42251" y="965200"/>
                </a:lnTo>
                <a:lnTo>
                  <a:pt x="35491" y="977900"/>
                </a:lnTo>
                <a:lnTo>
                  <a:pt x="44737" y="977900"/>
                </a:lnTo>
                <a:lnTo>
                  <a:pt x="43543" y="965200"/>
                </a:lnTo>
                <a:close/>
              </a:path>
              <a:path w="2251710" h="2044700">
                <a:moveTo>
                  <a:pt x="2249469" y="939800"/>
                </a:moveTo>
                <a:lnTo>
                  <a:pt x="2210051" y="939800"/>
                </a:lnTo>
                <a:lnTo>
                  <a:pt x="2216358" y="952500"/>
                </a:lnTo>
                <a:lnTo>
                  <a:pt x="2222940" y="952500"/>
                </a:lnTo>
                <a:lnTo>
                  <a:pt x="2220023" y="965200"/>
                </a:lnTo>
                <a:lnTo>
                  <a:pt x="2202996" y="965200"/>
                </a:lnTo>
                <a:lnTo>
                  <a:pt x="2208829" y="977900"/>
                </a:lnTo>
                <a:lnTo>
                  <a:pt x="2242977" y="977900"/>
                </a:lnTo>
                <a:lnTo>
                  <a:pt x="2249469" y="965200"/>
                </a:lnTo>
                <a:lnTo>
                  <a:pt x="2249469" y="939800"/>
                </a:lnTo>
                <a:close/>
              </a:path>
              <a:path w="2251710" h="2044700">
                <a:moveTo>
                  <a:pt x="46227" y="952500"/>
                </a:moveTo>
                <a:lnTo>
                  <a:pt x="7556" y="952500"/>
                </a:lnTo>
                <a:lnTo>
                  <a:pt x="7142" y="965200"/>
                </a:lnTo>
                <a:lnTo>
                  <a:pt x="45532" y="965200"/>
                </a:lnTo>
                <a:lnTo>
                  <a:pt x="46227" y="952500"/>
                </a:lnTo>
                <a:close/>
              </a:path>
              <a:path w="2251710" h="2044700">
                <a:moveTo>
                  <a:pt x="45034" y="927100"/>
                </a:moveTo>
                <a:lnTo>
                  <a:pt x="3679" y="927100"/>
                </a:lnTo>
                <a:lnTo>
                  <a:pt x="5071" y="939800"/>
                </a:lnTo>
                <a:lnTo>
                  <a:pt x="15309" y="939800"/>
                </a:lnTo>
                <a:lnTo>
                  <a:pt x="15608" y="952500"/>
                </a:lnTo>
                <a:lnTo>
                  <a:pt x="49508" y="952500"/>
                </a:lnTo>
                <a:lnTo>
                  <a:pt x="47917" y="939800"/>
                </a:lnTo>
                <a:lnTo>
                  <a:pt x="45034" y="927100"/>
                </a:lnTo>
                <a:close/>
              </a:path>
              <a:path w="2251710" h="2044700">
                <a:moveTo>
                  <a:pt x="2251162" y="914400"/>
                </a:moveTo>
                <a:lnTo>
                  <a:pt x="2208829" y="914400"/>
                </a:lnTo>
                <a:lnTo>
                  <a:pt x="2204783" y="927100"/>
                </a:lnTo>
                <a:lnTo>
                  <a:pt x="2202431" y="927100"/>
                </a:lnTo>
                <a:lnTo>
                  <a:pt x="2204125" y="939800"/>
                </a:lnTo>
                <a:lnTo>
                  <a:pt x="2235357" y="939800"/>
                </a:lnTo>
                <a:lnTo>
                  <a:pt x="2250033" y="927100"/>
                </a:lnTo>
                <a:lnTo>
                  <a:pt x="2251162" y="914400"/>
                </a:lnTo>
                <a:close/>
              </a:path>
              <a:path w="2251710" h="2044700">
                <a:moveTo>
                  <a:pt x="42748" y="889000"/>
                </a:moveTo>
                <a:lnTo>
                  <a:pt x="10637" y="889000"/>
                </a:lnTo>
                <a:lnTo>
                  <a:pt x="6860" y="901700"/>
                </a:lnTo>
                <a:lnTo>
                  <a:pt x="9345" y="914400"/>
                </a:lnTo>
                <a:lnTo>
                  <a:pt x="15608" y="914400"/>
                </a:lnTo>
                <a:lnTo>
                  <a:pt x="11831" y="927100"/>
                </a:lnTo>
                <a:lnTo>
                  <a:pt x="34894" y="927100"/>
                </a:lnTo>
                <a:lnTo>
                  <a:pt x="39169" y="914400"/>
                </a:lnTo>
                <a:lnTo>
                  <a:pt x="46028" y="901700"/>
                </a:lnTo>
                <a:lnTo>
                  <a:pt x="44041" y="901700"/>
                </a:lnTo>
                <a:lnTo>
                  <a:pt x="42748" y="889000"/>
                </a:lnTo>
                <a:close/>
              </a:path>
              <a:path w="2251710" h="2044700">
                <a:moveTo>
                  <a:pt x="2231783" y="901700"/>
                </a:moveTo>
                <a:lnTo>
                  <a:pt x="2215884" y="901700"/>
                </a:lnTo>
                <a:lnTo>
                  <a:pt x="2220023" y="914400"/>
                </a:lnTo>
                <a:lnTo>
                  <a:pt x="2231218" y="914400"/>
                </a:lnTo>
                <a:lnTo>
                  <a:pt x="2231783" y="901700"/>
                </a:lnTo>
                <a:close/>
              </a:path>
              <a:path w="2251710" h="2044700">
                <a:moveTo>
                  <a:pt x="2249374" y="876300"/>
                </a:moveTo>
                <a:lnTo>
                  <a:pt x="2217107" y="876300"/>
                </a:lnTo>
                <a:lnTo>
                  <a:pt x="2212968" y="889000"/>
                </a:lnTo>
                <a:lnTo>
                  <a:pt x="2207135" y="901700"/>
                </a:lnTo>
                <a:lnTo>
                  <a:pt x="2238274" y="901700"/>
                </a:lnTo>
                <a:lnTo>
                  <a:pt x="2245329" y="889000"/>
                </a:lnTo>
                <a:lnTo>
                  <a:pt x="2248810" y="889000"/>
                </a:lnTo>
                <a:lnTo>
                  <a:pt x="2249374" y="876300"/>
                </a:lnTo>
                <a:close/>
              </a:path>
              <a:path w="2251710" h="2044700">
                <a:moveTo>
                  <a:pt x="41468" y="876300"/>
                </a:moveTo>
                <a:lnTo>
                  <a:pt x="14316" y="876300"/>
                </a:lnTo>
                <a:lnTo>
                  <a:pt x="13122" y="889000"/>
                </a:lnTo>
                <a:lnTo>
                  <a:pt x="36803" y="889000"/>
                </a:lnTo>
                <a:lnTo>
                  <a:pt x="41468" y="876300"/>
                </a:lnTo>
                <a:close/>
              </a:path>
              <a:path w="2251710" h="2044700">
                <a:moveTo>
                  <a:pt x="47917" y="863600"/>
                </a:moveTo>
                <a:lnTo>
                  <a:pt x="5071" y="863600"/>
                </a:lnTo>
                <a:lnTo>
                  <a:pt x="5666" y="876300"/>
                </a:lnTo>
                <a:lnTo>
                  <a:pt x="45778" y="876300"/>
                </a:lnTo>
                <a:lnTo>
                  <a:pt x="47917" y="863600"/>
                </a:lnTo>
                <a:close/>
              </a:path>
              <a:path w="2251710" h="2044700">
                <a:moveTo>
                  <a:pt x="2248810" y="850900"/>
                </a:moveTo>
                <a:lnTo>
                  <a:pt x="2217107" y="850900"/>
                </a:lnTo>
                <a:lnTo>
                  <a:pt x="2212968" y="876300"/>
                </a:lnTo>
                <a:lnTo>
                  <a:pt x="2237615" y="876300"/>
                </a:lnTo>
                <a:lnTo>
                  <a:pt x="2238274" y="863600"/>
                </a:lnTo>
                <a:lnTo>
                  <a:pt x="2245329" y="863600"/>
                </a:lnTo>
                <a:lnTo>
                  <a:pt x="2248810" y="850900"/>
                </a:lnTo>
                <a:close/>
              </a:path>
              <a:path w="2251710" h="2044700">
                <a:moveTo>
                  <a:pt x="7556" y="838200"/>
                </a:moveTo>
                <a:lnTo>
                  <a:pt x="3778" y="850900"/>
                </a:lnTo>
                <a:lnTo>
                  <a:pt x="4375" y="863600"/>
                </a:lnTo>
                <a:lnTo>
                  <a:pt x="48513" y="863600"/>
                </a:lnTo>
                <a:lnTo>
                  <a:pt x="46028" y="850900"/>
                </a:lnTo>
                <a:lnTo>
                  <a:pt x="9345" y="850900"/>
                </a:lnTo>
                <a:lnTo>
                  <a:pt x="7556" y="838200"/>
                </a:lnTo>
                <a:close/>
              </a:path>
              <a:path w="2251710" h="2044700">
                <a:moveTo>
                  <a:pt x="2217107" y="850900"/>
                </a:moveTo>
                <a:lnTo>
                  <a:pt x="2204783" y="850900"/>
                </a:lnTo>
                <a:lnTo>
                  <a:pt x="2206477" y="863600"/>
                </a:lnTo>
                <a:lnTo>
                  <a:pt x="2217107" y="850900"/>
                </a:lnTo>
                <a:close/>
              </a:path>
              <a:path w="2251710" h="2044700">
                <a:moveTo>
                  <a:pt x="50402" y="812800"/>
                </a:moveTo>
                <a:lnTo>
                  <a:pt x="16266" y="812800"/>
                </a:lnTo>
                <a:lnTo>
                  <a:pt x="11998" y="825500"/>
                </a:lnTo>
                <a:lnTo>
                  <a:pt x="14316" y="825500"/>
                </a:lnTo>
                <a:lnTo>
                  <a:pt x="15608" y="838200"/>
                </a:lnTo>
                <a:lnTo>
                  <a:pt x="16800" y="838200"/>
                </a:lnTo>
                <a:lnTo>
                  <a:pt x="11234" y="850900"/>
                </a:lnTo>
                <a:lnTo>
                  <a:pt x="32409" y="850900"/>
                </a:lnTo>
                <a:lnTo>
                  <a:pt x="47321" y="825500"/>
                </a:lnTo>
                <a:lnTo>
                  <a:pt x="50402" y="812800"/>
                </a:lnTo>
                <a:close/>
              </a:path>
              <a:path w="2251710" h="2044700">
                <a:moveTo>
                  <a:pt x="2248834" y="838200"/>
                </a:moveTo>
                <a:lnTo>
                  <a:pt x="2202431" y="838200"/>
                </a:lnTo>
                <a:lnTo>
                  <a:pt x="2200644" y="850900"/>
                </a:lnTo>
                <a:lnTo>
                  <a:pt x="2249933" y="850900"/>
                </a:lnTo>
                <a:lnTo>
                  <a:pt x="2248834" y="838200"/>
                </a:lnTo>
                <a:close/>
              </a:path>
              <a:path w="2251710" h="2044700">
                <a:moveTo>
                  <a:pt x="2245329" y="825500"/>
                </a:moveTo>
                <a:lnTo>
                  <a:pt x="2214191" y="825500"/>
                </a:lnTo>
                <a:lnTo>
                  <a:pt x="2204125" y="838200"/>
                </a:lnTo>
                <a:lnTo>
                  <a:pt x="2246852" y="838200"/>
                </a:lnTo>
                <a:lnTo>
                  <a:pt x="2245329" y="825500"/>
                </a:lnTo>
                <a:close/>
              </a:path>
              <a:path w="2251710" h="2044700">
                <a:moveTo>
                  <a:pt x="10510" y="812800"/>
                </a:moveTo>
                <a:lnTo>
                  <a:pt x="5577" y="812800"/>
                </a:lnTo>
                <a:lnTo>
                  <a:pt x="8046" y="825500"/>
                </a:lnTo>
                <a:lnTo>
                  <a:pt x="10510" y="812800"/>
                </a:lnTo>
                <a:close/>
              </a:path>
              <a:path w="2251710" h="2044700">
                <a:moveTo>
                  <a:pt x="16266" y="812800"/>
                </a:moveTo>
                <a:lnTo>
                  <a:pt x="10510" y="812800"/>
                </a:lnTo>
                <a:lnTo>
                  <a:pt x="8152" y="825500"/>
                </a:lnTo>
                <a:lnTo>
                  <a:pt x="11998" y="825500"/>
                </a:lnTo>
                <a:lnTo>
                  <a:pt x="16266" y="812800"/>
                </a:lnTo>
                <a:close/>
              </a:path>
              <a:path w="2251710" h="2044700">
                <a:moveTo>
                  <a:pt x="2243542" y="800100"/>
                </a:moveTo>
                <a:lnTo>
                  <a:pt x="2204783" y="800100"/>
                </a:lnTo>
                <a:lnTo>
                  <a:pt x="2204125" y="812800"/>
                </a:lnTo>
                <a:lnTo>
                  <a:pt x="2206383" y="825500"/>
                </a:lnTo>
                <a:lnTo>
                  <a:pt x="2224163" y="825500"/>
                </a:lnTo>
                <a:lnTo>
                  <a:pt x="2227079" y="812800"/>
                </a:lnTo>
                <a:lnTo>
                  <a:pt x="2237709" y="812800"/>
                </a:lnTo>
                <a:lnTo>
                  <a:pt x="2243542" y="800100"/>
                </a:lnTo>
                <a:close/>
              </a:path>
              <a:path w="2251710" h="2044700">
                <a:moveTo>
                  <a:pt x="44994" y="800100"/>
                </a:moveTo>
                <a:lnTo>
                  <a:pt x="7364" y="800100"/>
                </a:lnTo>
                <a:lnTo>
                  <a:pt x="3789" y="812800"/>
                </a:lnTo>
                <a:lnTo>
                  <a:pt x="34198" y="812800"/>
                </a:lnTo>
                <a:lnTo>
                  <a:pt x="40981" y="805518"/>
                </a:lnTo>
                <a:lnTo>
                  <a:pt x="44994" y="800100"/>
                </a:lnTo>
                <a:close/>
              </a:path>
              <a:path w="2251710" h="2044700">
                <a:moveTo>
                  <a:pt x="40981" y="805518"/>
                </a:moveTo>
                <a:lnTo>
                  <a:pt x="34198" y="812800"/>
                </a:lnTo>
                <a:lnTo>
                  <a:pt x="35587" y="812800"/>
                </a:lnTo>
                <a:lnTo>
                  <a:pt x="40981" y="805518"/>
                </a:lnTo>
                <a:close/>
              </a:path>
              <a:path w="2251710" h="2044700">
                <a:moveTo>
                  <a:pt x="47321" y="800100"/>
                </a:moveTo>
                <a:lnTo>
                  <a:pt x="46028" y="800100"/>
                </a:lnTo>
                <a:lnTo>
                  <a:pt x="40981" y="805518"/>
                </a:lnTo>
                <a:lnTo>
                  <a:pt x="35587" y="812800"/>
                </a:lnTo>
                <a:lnTo>
                  <a:pt x="48513" y="812800"/>
                </a:lnTo>
                <a:lnTo>
                  <a:pt x="47321" y="800100"/>
                </a:lnTo>
                <a:close/>
              </a:path>
              <a:path w="2251710" h="2044700">
                <a:moveTo>
                  <a:pt x="46123" y="787400"/>
                </a:moveTo>
                <a:lnTo>
                  <a:pt x="24956" y="787400"/>
                </a:lnTo>
                <a:lnTo>
                  <a:pt x="26179" y="800100"/>
                </a:lnTo>
                <a:lnTo>
                  <a:pt x="50732" y="800100"/>
                </a:lnTo>
                <a:lnTo>
                  <a:pt x="46123" y="787400"/>
                </a:lnTo>
                <a:close/>
              </a:path>
              <a:path w="2251710" h="2044700">
                <a:moveTo>
                  <a:pt x="2245329" y="774700"/>
                </a:moveTo>
                <a:lnTo>
                  <a:pt x="2210616" y="774700"/>
                </a:lnTo>
                <a:lnTo>
                  <a:pt x="2218894" y="787400"/>
                </a:lnTo>
                <a:lnTo>
                  <a:pt x="2219459" y="787400"/>
                </a:lnTo>
                <a:lnTo>
                  <a:pt x="2217107" y="800100"/>
                </a:lnTo>
                <a:lnTo>
                  <a:pt x="2244106" y="800100"/>
                </a:lnTo>
                <a:lnTo>
                  <a:pt x="2243542" y="787400"/>
                </a:lnTo>
                <a:lnTo>
                  <a:pt x="2245329" y="774700"/>
                </a:lnTo>
                <a:close/>
              </a:path>
              <a:path w="2251710" h="2044700">
                <a:moveTo>
                  <a:pt x="42642" y="774700"/>
                </a:moveTo>
                <a:lnTo>
                  <a:pt x="7929" y="774700"/>
                </a:lnTo>
                <a:lnTo>
                  <a:pt x="4354" y="787400"/>
                </a:lnTo>
                <a:lnTo>
                  <a:pt x="38503" y="787400"/>
                </a:lnTo>
                <a:lnTo>
                  <a:pt x="42642" y="774700"/>
                </a:lnTo>
                <a:close/>
              </a:path>
              <a:path w="2251710" h="2044700">
                <a:moveTo>
                  <a:pt x="40855" y="762000"/>
                </a:moveTo>
                <a:lnTo>
                  <a:pt x="12068" y="762000"/>
                </a:lnTo>
                <a:lnTo>
                  <a:pt x="11504" y="774700"/>
                </a:lnTo>
                <a:lnTo>
                  <a:pt x="34364" y="774700"/>
                </a:lnTo>
                <a:lnTo>
                  <a:pt x="40855" y="762000"/>
                </a:lnTo>
                <a:close/>
              </a:path>
              <a:path w="2251710" h="2044700">
                <a:moveTo>
                  <a:pt x="2239403" y="762000"/>
                </a:moveTo>
                <a:lnTo>
                  <a:pt x="2207135" y="762000"/>
                </a:lnTo>
                <a:lnTo>
                  <a:pt x="2204125" y="774700"/>
                </a:lnTo>
                <a:lnTo>
                  <a:pt x="2247023" y="774700"/>
                </a:lnTo>
                <a:lnTo>
                  <a:pt x="2239403" y="762000"/>
                </a:lnTo>
                <a:close/>
              </a:path>
              <a:path w="2251710" h="2044700">
                <a:moveTo>
                  <a:pt x="47346" y="749300"/>
                </a:moveTo>
                <a:lnTo>
                  <a:pt x="6141" y="749300"/>
                </a:lnTo>
                <a:lnTo>
                  <a:pt x="4448" y="762000"/>
                </a:lnTo>
                <a:lnTo>
                  <a:pt x="44335" y="762000"/>
                </a:lnTo>
                <a:lnTo>
                  <a:pt x="47346" y="749300"/>
                </a:lnTo>
                <a:close/>
              </a:path>
              <a:path w="2251710" h="2044700">
                <a:moveTo>
                  <a:pt x="2247117" y="736600"/>
                </a:moveTo>
                <a:lnTo>
                  <a:pt x="2212968" y="736600"/>
                </a:lnTo>
                <a:lnTo>
                  <a:pt x="2208829" y="749300"/>
                </a:lnTo>
                <a:lnTo>
                  <a:pt x="2217107" y="749300"/>
                </a:lnTo>
                <a:lnTo>
                  <a:pt x="2210616" y="762000"/>
                </a:lnTo>
                <a:lnTo>
                  <a:pt x="2239967" y="762000"/>
                </a:lnTo>
                <a:lnTo>
                  <a:pt x="2247117" y="736600"/>
                </a:lnTo>
                <a:close/>
              </a:path>
              <a:path w="2251710" h="2044700">
                <a:moveTo>
                  <a:pt x="32576" y="736600"/>
                </a:moveTo>
                <a:lnTo>
                  <a:pt x="7929" y="736600"/>
                </a:lnTo>
                <a:lnTo>
                  <a:pt x="7929" y="749300"/>
                </a:lnTo>
                <a:lnTo>
                  <a:pt x="40855" y="749300"/>
                </a:lnTo>
                <a:lnTo>
                  <a:pt x="32576" y="736600"/>
                </a:lnTo>
                <a:close/>
              </a:path>
              <a:path w="2251710" h="2044700">
                <a:moveTo>
                  <a:pt x="43207" y="723900"/>
                </a:moveTo>
                <a:lnTo>
                  <a:pt x="6706" y="723900"/>
                </a:lnTo>
                <a:lnTo>
                  <a:pt x="7364" y="736600"/>
                </a:lnTo>
                <a:lnTo>
                  <a:pt x="34364" y="736600"/>
                </a:lnTo>
                <a:lnTo>
                  <a:pt x="43207" y="723900"/>
                </a:lnTo>
                <a:close/>
              </a:path>
              <a:path w="2251710" h="2044700">
                <a:moveTo>
                  <a:pt x="2238274" y="723900"/>
                </a:moveTo>
                <a:lnTo>
                  <a:pt x="2200738" y="723900"/>
                </a:lnTo>
                <a:lnTo>
                  <a:pt x="2205348" y="736600"/>
                </a:lnTo>
                <a:lnTo>
                  <a:pt x="2225291" y="736600"/>
                </a:lnTo>
                <a:lnTo>
                  <a:pt x="2238274" y="723900"/>
                </a:lnTo>
                <a:close/>
              </a:path>
              <a:path w="2251710" h="2044700">
                <a:moveTo>
                  <a:pt x="45088" y="698500"/>
                </a:moveTo>
                <a:lnTo>
                  <a:pt x="27308" y="698500"/>
                </a:lnTo>
                <a:lnTo>
                  <a:pt x="24392" y="711200"/>
                </a:lnTo>
                <a:lnTo>
                  <a:pt x="13761" y="723900"/>
                </a:lnTo>
                <a:lnTo>
                  <a:pt x="46687" y="723900"/>
                </a:lnTo>
                <a:lnTo>
                  <a:pt x="47346" y="711200"/>
                </a:lnTo>
                <a:lnTo>
                  <a:pt x="45088" y="698500"/>
                </a:lnTo>
                <a:close/>
              </a:path>
              <a:path w="2251710" h="2044700">
                <a:moveTo>
                  <a:pt x="2215884" y="711200"/>
                </a:moveTo>
                <a:lnTo>
                  <a:pt x="2202957" y="711200"/>
                </a:lnTo>
                <a:lnTo>
                  <a:pt x="2204151" y="723900"/>
                </a:lnTo>
                <a:lnTo>
                  <a:pt x="2206477" y="723900"/>
                </a:lnTo>
                <a:lnTo>
                  <a:pt x="2215884" y="711200"/>
                </a:lnTo>
                <a:close/>
              </a:path>
              <a:path w="2251710" h="2044700">
                <a:moveTo>
                  <a:pt x="2220354" y="711200"/>
                </a:moveTo>
                <a:lnTo>
                  <a:pt x="2215884" y="711200"/>
                </a:lnTo>
                <a:lnTo>
                  <a:pt x="2206477" y="723900"/>
                </a:lnTo>
                <a:lnTo>
                  <a:pt x="2217272" y="723900"/>
                </a:lnTo>
                <a:lnTo>
                  <a:pt x="2220354" y="711200"/>
                </a:lnTo>
                <a:close/>
              </a:path>
              <a:path w="2251710" h="2044700">
                <a:moveTo>
                  <a:pt x="2243424" y="698500"/>
                </a:moveTo>
                <a:lnTo>
                  <a:pt x="2242075" y="702836"/>
                </a:lnTo>
                <a:lnTo>
                  <a:pt x="2243319" y="711200"/>
                </a:lnTo>
                <a:lnTo>
                  <a:pt x="2220354" y="711200"/>
                </a:lnTo>
                <a:lnTo>
                  <a:pt x="2217272" y="723900"/>
                </a:lnTo>
                <a:lnTo>
                  <a:pt x="2247681" y="723900"/>
                </a:lnTo>
                <a:lnTo>
                  <a:pt x="2245894" y="711200"/>
                </a:lnTo>
                <a:lnTo>
                  <a:pt x="2243424" y="698500"/>
                </a:lnTo>
                <a:close/>
              </a:path>
              <a:path w="2251710" h="2044700">
                <a:moveTo>
                  <a:pt x="2234670" y="685800"/>
                </a:moveTo>
                <a:lnTo>
                  <a:pt x="2212303" y="685800"/>
                </a:lnTo>
                <a:lnTo>
                  <a:pt x="2204151" y="698500"/>
                </a:lnTo>
                <a:lnTo>
                  <a:pt x="2201068" y="711200"/>
                </a:lnTo>
                <a:lnTo>
                  <a:pt x="2239473" y="711200"/>
                </a:lnTo>
                <a:lnTo>
                  <a:pt x="2242075" y="702836"/>
                </a:lnTo>
                <a:lnTo>
                  <a:pt x="2241430" y="698500"/>
                </a:lnTo>
                <a:lnTo>
                  <a:pt x="2235862" y="698500"/>
                </a:lnTo>
                <a:lnTo>
                  <a:pt x="2234670" y="685800"/>
                </a:lnTo>
                <a:close/>
              </a:path>
              <a:path w="2251710" h="2044700">
                <a:moveTo>
                  <a:pt x="2242075" y="702836"/>
                </a:moveTo>
                <a:lnTo>
                  <a:pt x="2239473" y="711200"/>
                </a:lnTo>
                <a:lnTo>
                  <a:pt x="2243319" y="711200"/>
                </a:lnTo>
                <a:lnTo>
                  <a:pt x="2242075" y="702836"/>
                </a:lnTo>
                <a:close/>
              </a:path>
              <a:path w="2251710" h="2044700">
                <a:moveTo>
                  <a:pt x="50827" y="673100"/>
                </a:moveTo>
                <a:lnTo>
                  <a:pt x="1538" y="673100"/>
                </a:lnTo>
                <a:lnTo>
                  <a:pt x="2637" y="685800"/>
                </a:lnTo>
                <a:lnTo>
                  <a:pt x="4618" y="698500"/>
                </a:lnTo>
                <a:lnTo>
                  <a:pt x="37280" y="698500"/>
                </a:lnTo>
                <a:lnTo>
                  <a:pt x="47346" y="685800"/>
                </a:lnTo>
                <a:lnTo>
                  <a:pt x="49039" y="685800"/>
                </a:lnTo>
                <a:lnTo>
                  <a:pt x="50827" y="673100"/>
                </a:lnTo>
                <a:close/>
              </a:path>
              <a:path w="2251710" h="2044700">
                <a:moveTo>
                  <a:pt x="2247694" y="673100"/>
                </a:moveTo>
                <a:lnTo>
                  <a:pt x="2219062" y="673100"/>
                </a:lnTo>
                <a:lnTo>
                  <a:pt x="2219062" y="685800"/>
                </a:lnTo>
                <a:lnTo>
                  <a:pt x="2243916" y="685800"/>
                </a:lnTo>
                <a:lnTo>
                  <a:pt x="2247694" y="673100"/>
                </a:lnTo>
                <a:close/>
              </a:path>
              <a:path w="2251710" h="2044700">
                <a:moveTo>
                  <a:pt x="38503" y="647700"/>
                </a:moveTo>
                <a:lnTo>
                  <a:pt x="13855" y="647700"/>
                </a:lnTo>
                <a:lnTo>
                  <a:pt x="13197" y="660400"/>
                </a:lnTo>
                <a:lnTo>
                  <a:pt x="12068" y="660400"/>
                </a:lnTo>
                <a:lnTo>
                  <a:pt x="10845" y="673100"/>
                </a:lnTo>
                <a:lnTo>
                  <a:pt x="34364" y="673100"/>
                </a:lnTo>
                <a:lnTo>
                  <a:pt x="38503" y="647700"/>
                </a:lnTo>
                <a:close/>
              </a:path>
              <a:path w="2251710" h="2044700">
                <a:moveTo>
                  <a:pt x="44994" y="660400"/>
                </a:moveTo>
                <a:lnTo>
                  <a:pt x="34364" y="673100"/>
                </a:lnTo>
                <a:lnTo>
                  <a:pt x="46687" y="673100"/>
                </a:lnTo>
                <a:lnTo>
                  <a:pt x="44994" y="660400"/>
                </a:lnTo>
                <a:close/>
              </a:path>
              <a:path w="2251710" h="2044700">
                <a:moveTo>
                  <a:pt x="2245804" y="647700"/>
                </a:moveTo>
                <a:lnTo>
                  <a:pt x="2205693" y="647700"/>
                </a:lnTo>
                <a:lnTo>
                  <a:pt x="2203554" y="660400"/>
                </a:lnTo>
                <a:lnTo>
                  <a:pt x="2202957" y="660400"/>
                </a:lnTo>
                <a:lnTo>
                  <a:pt x="2205442" y="673100"/>
                </a:lnTo>
                <a:lnTo>
                  <a:pt x="2247097" y="673100"/>
                </a:lnTo>
                <a:lnTo>
                  <a:pt x="2246401" y="660400"/>
                </a:lnTo>
                <a:lnTo>
                  <a:pt x="2245804" y="647700"/>
                </a:lnTo>
                <a:close/>
              </a:path>
              <a:path w="2251710" h="2044700">
                <a:moveTo>
                  <a:pt x="44335" y="622300"/>
                </a:moveTo>
                <a:lnTo>
                  <a:pt x="16207" y="622300"/>
                </a:lnTo>
                <a:lnTo>
                  <a:pt x="13197" y="635000"/>
                </a:lnTo>
                <a:lnTo>
                  <a:pt x="873" y="635000"/>
                </a:lnTo>
                <a:lnTo>
                  <a:pt x="2661" y="647700"/>
                </a:lnTo>
                <a:lnTo>
                  <a:pt x="34364" y="647700"/>
                </a:lnTo>
                <a:lnTo>
                  <a:pt x="38503" y="635000"/>
                </a:lnTo>
                <a:lnTo>
                  <a:pt x="44335" y="622300"/>
                </a:lnTo>
                <a:close/>
              </a:path>
              <a:path w="2251710" h="2044700">
                <a:moveTo>
                  <a:pt x="2238348" y="635000"/>
                </a:moveTo>
                <a:lnTo>
                  <a:pt x="2214668" y="635000"/>
                </a:lnTo>
                <a:lnTo>
                  <a:pt x="2210003" y="647700"/>
                </a:lnTo>
                <a:lnTo>
                  <a:pt x="2237155" y="647700"/>
                </a:lnTo>
                <a:lnTo>
                  <a:pt x="2238348" y="635000"/>
                </a:lnTo>
                <a:close/>
              </a:path>
              <a:path w="2251710" h="2044700">
                <a:moveTo>
                  <a:pt x="2239641" y="596900"/>
                </a:moveTo>
                <a:lnTo>
                  <a:pt x="2216577" y="596900"/>
                </a:lnTo>
                <a:lnTo>
                  <a:pt x="2212303" y="609600"/>
                </a:lnTo>
                <a:lnTo>
                  <a:pt x="2205442" y="622300"/>
                </a:lnTo>
                <a:lnTo>
                  <a:pt x="2204151" y="622300"/>
                </a:lnTo>
                <a:lnTo>
                  <a:pt x="2207431" y="635000"/>
                </a:lnTo>
                <a:lnTo>
                  <a:pt x="2240833" y="635000"/>
                </a:lnTo>
                <a:lnTo>
                  <a:pt x="2244611" y="622300"/>
                </a:lnTo>
                <a:lnTo>
                  <a:pt x="2242126" y="609600"/>
                </a:lnTo>
                <a:lnTo>
                  <a:pt x="2235862" y="609600"/>
                </a:lnTo>
                <a:lnTo>
                  <a:pt x="2239641" y="596900"/>
                </a:lnTo>
                <a:close/>
              </a:path>
              <a:path w="2251710" h="2044700">
                <a:moveTo>
                  <a:pt x="46687" y="596900"/>
                </a:moveTo>
                <a:lnTo>
                  <a:pt x="1438" y="596900"/>
                </a:lnTo>
                <a:lnTo>
                  <a:pt x="309" y="609600"/>
                </a:lnTo>
                <a:lnTo>
                  <a:pt x="1438" y="622300"/>
                </a:lnTo>
                <a:lnTo>
                  <a:pt x="6800" y="622300"/>
                </a:lnTo>
                <a:lnTo>
                  <a:pt x="7929" y="609600"/>
                </a:lnTo>
                <a:lnTo>
                  <a:pt x="42642" y="609600"/>
                </a:lnTo>
                <a:lnTo>
                  <a:pt x="46687" y="596900"/>
                </a:lnTo>
                <a:close/>
              </a:path>
              <a:path w="2251710" h="2044700">
                <a:moveTo>
                  <a:pt x="31447" y="609600"/>
                </a:moveTo>
                <a:lnTo>
                  <a:pt x="20252" y="609600"/>
                </a:lnTo>
                <a:lnTo>
                  <a:pt x="19688" y="622300"/>
                </a:lnTo>
                <a:lnTo>
                  <a:pt x="35587" y="622300"/>
                </a:lnTo>
                <a:lnTo>
                  <a:pt x="31447" y="609600"/>
                </a:lnTo>
                <a:close/>
              </a:path>
              <a:path w="2251710" h="2044700">
                <a:moveTo>
                  <a:pt x="2246401" y="584200"/>
                </a:moveTo>
                <a:lnTo>
                  <a:pt x="2203554" y="584200"/>
                </a:lnTo>
                <a:lnTo>
                  <a:pt x="2206437" y="609600"/>
                </a:lnTo>
                <a:lnTo>
                  <a:pt x="2216577" y="596900"/>
                </a:lnTo>
                <a:lnTo>
                  <a:pt x="2247793" y="596900"/>
                </a:lnTo>
                <a:lnTo>
                  <a:pt x="2246401" y="584200"/>
                </a:lnTo>
                <a:close/>
              </a:path>
              <a:path w="2251710" h="2044700">
                <a:moveTo>
                  <a:pt x="47346" y="584200"/>
                </a:moveTo>
                <a:lnTo>
                  <a:pt x="19124" y="584200"/>
                </a:lnTo>
                <a:lnTo>
                  <a:pt x="16113" y="596900"/>
                </a:lnTo>
                <a:lnTo>
                  <a:pt x="49039" y="596900"/>
                </a:lnTo>
                <a:lnTo>
                  <a:pt x="47346" y="584200"/>
                </a:lnTo>
                <a:close/>
              </a:path>
              <a:path w="2251710" h="2044700">
                <a:moveTo>
                  <a:pt x="31447" y="558800"/>
                </a:moveTo>
                <a:lnTo>
                  <a:pt x="8493" y="558800"/>
                </a:lnTo>
                <a:lnTo>
                  <a:pt x="2002" y="571500"/>
                </a:lnTo>
                <a:lnTo>
                  <a:pt x="2002" y="584200"/>
                </a:lnTo>
                <a:lnTo>
                  <a:pt x="41419" y="584200"/>
                </a:lnTo>
                <a:lnTo>
                  <a:pt x="38503" y="571500"/>
                </a:lnTo>
                <a:lnTo>
                  <a:pt x="28531" y="571500"/>
                </a:lnTo>
                <a:lnTo>
                  <a:pt x="31447" y="558800"/>
                </a:lnTo>
                <a:close/>
              </a:path>
              <a:path w="2251710" h="2044700">
                <a:moveTo>
                  <a:pt x="2235862" y="571500"/>
                </a:moveTo>
                <a:lnTo>
                  <a:pt x="2204647" y="571500"/>
                </a:lnTo>
                <a:lnTo>
                  <a:pt x="2201964" y="584200"/>
                </a:lnTo>
                <a:lnTo>
                  <a:pt x="2236161" y="584200"/>
                </a:lnTo>
                <a:lnTo>
                  <a:pt x="2235862" y="571500"/>
                </a:lnTo>
                <a:close/>
              </a:path>
              <a:path w="2251710" h="2044700">
                <a:moveTo>
                  <a:pt x="2247019" y="546100"/>
                </a:moveTo>
                <a:lnTo>
                  <a:pt x="2217272" y="546100"/>
                </a:lnTo>
                <a:lnTo>
                  <a:pt x="2218466" y="558800"/>
                </a:lnTo>
                <a:lnTo>
                  <a:pt x="2205940" y="558800"/>
                </a:lnTo>
                <a:lnTo>
                  <a:pt x="2205244" y="571500"/>
                </a:lnTo>
                <a:lnTo>
                  <a:pt x="2244328" y="571500"/>
                </a:lnTo>
                <a:lnTo>
                  <a:pt x="2245730" y="558800"/>
                </a:lnTo>
                <a:lnTo>
                  <a:pt x="2247019" y="546100"/>
                </a:lnTo>
                <a:close/>
              </a:path>
              <a:path w="2251710" h="2044700">
                <a:moveTo>
                  <a:pt x="48475" y="546100"/>
                </a:moveTo>
                <a:lnTo>
                  <a:pt x="24956" y="546100"/>
                </a:lnTo>
                <a:lnTo>
                  <a:pt x="9716" y="558800"/>
                </a:lnTo>
                <a:lnTo>
                  <a:pt x="43771" y="558800"/>
                </a:lnTo>
                <a:lnTo>
                  <a:pt x="48475" y="546100"/>
                </a:lnTo>
                <a:close/>
              </a:path>
              <a:path w="2251710" h="2044700">
                <a:moveTo>
                  <a:pt x="2215981" y="546100"/>
                </a:moveTo>
                <a:lnTo>
                  <a:pt x="2206735" y="546100"/>
                </a:lnTo>
                <a:lnTo>
                  <a:pt x="2207928" y="558800"/>
                </a:lnTo>
                <a:lnTo>
                  <a:pt x="2209220" y="558800"/>
                </a:lnTo>
                <a:lnTo>
                  <a:pt x="2215981" y="546100"/>
                </a:lnTo>
                <a:close/>
              </a:path>
              <a:path w="2251710" h="2044700">
                <a:moveTo>
                  <a:pt x="48513" y="520700"/>
                </a:moveTo>
                <a:lnTo>
                  <a:pt x="3181" y="520700"/>
                </a:lnTo>
                <a:lnTo>
                  <a:pt x="4375" y="533400"/>
                </a:lnTo>
                <a:lnTo>
                  <a:pt x="0" y="546100"/>
                </a:lnTo>
                <a:lnTo>
                  <a:pt x="42215" y="546100"/>
                </a:lnTo>
                <a:lnTo>
                  <a:pt x="47917" y="533400"/>
                </a:lnTo>
                <a:lnTo>
                  <a:pt x="48513" y="520700"/>
                </a:lnTo>
                <a:close/>
              </a:path>
              <a:path w="2251710" h="2044700">
                <a:moveTo>
                  <a:pt x="2234272" y="533400"/>
                </a:moveTo>
                <a:lnTo>
                  <a:pt x="2208524" y="533400"/>
                </a:lnTo>
                <a:lnTo>
                  <a:pt x="2204250" y="546100"/>
                </a:lnTo>
                <a:lnTo>
                  <a:pt x="2233114" y="546100"/>
                </a:lnTo>
                <a:lnTo>
                  <a:pt x="2234272" y="533400"/>
                </a:lnTo>
                <a:close/>
              </a:path>
              <a:path w="2251710" h="2044700">
                <a:moveTo>
                  <a:pt x="2245815" y="533400"/>
                </a:moveTo>
                <a:lnTo>
                  <a:pt x="2239342" y="533400"/>
                </a:lnTo>
                <a:lnTo>
                  <a:pt x="2236357" y="546100"/>
                </a:lnTo>
                <a:lnTo>
                  <a:pt x="2247097" y="546100"/>
                </a:lnTo>
                <a:lnTo>
                  <a:pt x="2245815" y="533400"/>
                </a:lnTo>
                <a:close/>
              </a:path>
              <a:path w="2251710" h="2044700">
                <a:moveTo>
                  <a:pt x="49905" y="520700"/>
                </a:moveTo>
                <a:lnTo>
                  <a:pt x="48513" y="520700"/>
                </a:lnTo>
                <a:lnTo>
                  <a:pt x="47917" y="533400"/>
                </a:lnTo>
                <a:lnTo>
                  <a:pt x="49905" y="520700"/>
                </a:lnTo>
                <a:close/>
              </a:path>
              <a:path w="2251710" h="2044700">
                <a:moveTo>
                  <a:pt x="2245705" y="508000"/>
                </a:moveTo>
                <a:lnTo>
                  <a:pt x="2219162" y="508000"/>
                </a:lnTo>
                <a:lnTo>
                  <a:pt x="2219162" y="520700"/>
                </a:lnTo>
                <a:lnTo>
                  <a:pt x="2209817" y="533400"/>
                </a:lnTo>
                <a:lnTo>
                  <a:pt x="2236422" y="533400"/>
                </a:lnTo>
                <a:lnTo>
                  <a:pt x="2240436" y="520700"/>
                </a:lnTo>
                <a:lnTo>
                  <a:pt x="2244226" y="520700"/>
                </a:lnTo>
                <a:lnTo>
                  <a:pt x="2245705" y="508000"/>
                </a:lnTo>
                <a:close/>
              </a:path>
              <a:path w="2251710" h="2044700">
                <a:moveTo>
                  <a:pt x="43543" y="508000"/>
                </a:moveTo>
                <a:lnTo>
                  <a:pt x="18690" y="508000"/>
                </a:lnTo>
                <a:lnTo>
                  <a:pt x="12527" y="520700"/>
                </a:lnTo>
                <a:lnTo>
                  <a:pt x="43543" y="520700"/>
                </a:lnTo>
                <a:lnTo>
                  <a:pt x="43543" y="508000"/>
                </a:lnTo>
                <a:close/>
              </a:path>
              <a:path w="2251710" h="2044700">
                <a:moveTo>
                  <a:pt x="48513" y="495300"/>
                </a:moveTo>
                <a:lnTo>
                  <a:pt x="4635" y="495300"/>
                </a:lnTo>
                <a:lnTo>
                  <a:pt x="4662" y="508000"/>
                </a:lnTo>
                <a:lnTo>
                  <a:pt x="48911" y="508000"/>
                </a:lnTo>
                <a:lnTo>
                  <a:pt x="48513" y="495300"/>
                </a:lnTo>
                <a:close/>
              </a:path>
              <a:path w="2251710" h="2044700">
                <a:moveTo>
                  <a:pt x="2246810" y="482600"/>
                </a:moveTo>
                <a:lnTo>
                  <a:pt x="2239641" y="482600"/>
                </a:lnTo>
                <a:lnTo>
                  <a:pt x="2232781" y="495300"/>
                </a:lnTo>
                <a:lnTo>
                  <a:pt x="2202262" y="495300"/>
                </a:lnTo>
                <a:lnTo>
                  <a:pt x="2202559" y="508000"/>
                </a:lnTo>
                <a:lnTo>
                  <a:pt x="2246024" y="508000"/>
                </a:lnTo>
                <a:lnTo>
                  <a:pt x="2246836" y="495300"/>
                </a:lnTo>
                <a:lnTo>
                  <a:pt x="2246810" y="482600"/>
                </a:lnTo>
                <a:close/>
              </a:path>
              <a:path w="2251710" h="2044700">
                <a:moveTo>
                  <a:pt x="32310" y="482600"/>
                </a:moveTo>
                <a:lnTo>
                  <a:pt x="5767" y="482600"/>
                </a:lnTo>
                <a:lnTo>
                  <a:pt x="5448" y="495300"/>
                </a:lnTo>
                <a:lnTo>
                  <a:pt x="32310" y="495300"/>
                </a:lnTo>
                <a:lnTo>
                  <a:pt x="32310" y="482600"/>
                </a:lnTo>
                <a:close/>
              </a:path>
              <a:path w="2251710" h="2044700">
                <a:moveTo>
                  <a:pt x="2251471" y="444500"/>
                </a:moveTo>
                <a:lnTo>
                  <a:pt x="2241754" y="444500"/>
                </a:lnTo>
                <a:lnTo>
                  <a:pt x="2226514" y="457200"/>
                </a:lnTo>
                <a:lnTo>
                  <a:pt x="2209256" y="457200"/>
                </a:lnTo>
                <a:lnTo>
                  <a:pt x="2203554" y="469900"/>
                </a:lnTo>
                <a:lnTo>
                  <a:pt x="2202957" y="482600"/>
                </a:lnTo>
                <a:lnTo>
                  <a:pt x="2214092" y="482600"/>
                </a:lnTo>
                <a:lnTo>
                  <a:pt x="2207928" y="495300"/>
                </a:lnTo>
                <a:lnTo>
                  <a:pt x="2232781" y="495300"/>
                </a:lnTo>
                <a:lnTo>
                  <a:pt x="2238945" y="482600"/>
                </a:lnTo>
                <a:lnTo>
                  <a:pt x="2249582" y="469900"/>
                </a:lnTo>
                <a:lnTo>
                  <a:pt x="2248289" y="469900"/>
                </a:lnTo>
                <a:lnTo>
                  <a:pt x="2247097" y="457200"/>
                </a:lnTo>
                <a:lnTo>
                  <a:pt x="2251471" y="444500"/>
                </a:lnTo>
                <a:close/>
              </a:path>
              <a:path w="2251710" h="2044700">
                <a:moveTo>
                  <a:pt x="42251" y="469900"/>
                </a:moveTo>
                <a:lnTo>
                  <a:pt x="11035" y="469900"/>
                </a:lnTo>
                <a:lnTo>
                  <a:pt x="7245" y="482600"/>
                </a:lnTo>
                <a:lnTo>
                  <a:pt x="41654" y="482600"/>
                </a:lnTo>
                <a:lnTo>
                  <a:pt x="42251" y="469900"/>
                </a:lnTo>
                <a:close/>
              </a:path>
              <a:path w="2251710" h="2044700">
                <a:moveTo>
                  <a:pt x="12128" y="457200"/>
                </a:moveTo>
                <a:lnTo>
                  <a:pt x="5656" y="457200"/>
                </a:lnTo>
                <a:lnTo>
                  <a:pt x="7468" y="469900"/>
                </a:lnTo>
                <a:lnTo>
                  <a:pt x="9672" y="469900"/>
                </a:lnTo>
                <a:lnTo>
                  <a:pt x="12128" y="457200"/>
                </a:lnTo>
                <a:close/>
              </a:path>
              <a:path w="2251710" h="2044700">
                <a:moveTo>
                  <a:pt x="47221" y="457200"/>
                </a:moveTo>
                <a:lnTo>
                  <a:pt x="17199" y="457200"/>
                </a:lnTo>
                <a:lnTo>
                  <a:pt x="15049" y="469900"/>
                </a:lnTo>
                <a:lnTo>
                  <a:pt x="47221" y="469900"/>
                </a:lnTo>
                <a:lnTo>
                  <a:pt x="47221" y="457200"/>
                </a:lnTo>
                <a:close/>
              </a:path>
              <a:path w="2251710" h="2044700">
                <a:moveTo>
                  <a:pt x="46227" y="431800"/>
                </a:moveTo>
                <a:lnTo>
                  <a:pt x="5741" y="431800"/>
                </a:lnTo>
                <a:lnTo>
                  <a:pt x="4452" y="444500"/>
                </a:lnTo>
                <a:lnTo>
                  <a:pt x="4375" y="457200"/>
                </a:lnTo>
                <a:lnTo>
                  <a:pt x="15114" y="457200"/>
                </a:lnTo>
                <a:lnTo>
                  <a:pt x="18341" y="444500"/>
                </a:lnTo>
                <a:lnTo>
                  <a:pt x="45532" y="444500"/>
                </a:lnTo>
                <a:lnTo>
                  <a:pt x="46227" y="431800"/>
                </a:lnTo>
                <a:close/>
              </a:path>
              <a:path w="2251710" h="2044700">
                <a:moveTo>
                  <a:pt x="33006" y="444500"/>
                </a:moveTo>
                <a:lnTo>
                  <a:pt x="21047" y="444500"/>
                </a:lnTo>
                <a:lnTo>
                  <a:pt x="22467" y="457200"/>
                </a:lnTo>
                <a:lnTo>
                  <a:pt x="34198" y="457200"/>
                </a:lnTo>
                <a:lnTo>
                  <a:pt x="33006" y="444500"/>
                </a:lnTo>
                <a:close/>
              </a:path>
              <a:path w="2251710" h="2044700">
                <a:moveTo>
                  <a:pt x="43543" y="444500"/>
                </a:moveTo>
                <a:lnTo>
                  <a:pt x="42251" y="444500"/>
                </a:lnTo>
                <a:lnTo>
                  <a:pt x="35491" y="457200"/>
                </a:lnTo>
                <a:lnTo>
                  <a:pt x="44737" y="457200"/>
                </a:lnTo>
                <a:lnTo>
                  <a:pt x="43543" y="444500"/>
                </a:lnTo>
                <a:close/>
              </a:path>
              <a:path w="2251710" h="2044700">
                <a:moveTo>
                  <a:pt x="2235386" y="444500"/>
                </a:moveTo>
                <a:lnTo>
                  <a:pt x="2207700" y="444500"/>
                </a:lnTo>
                <a:lnTo>
                  <a:pt x="2202996" y="457200"/>
                </a:lnTo>
                <a:lnTo>
                  <a:pt x="2221734" y="457200"/>
                </a:lnTo>
                <a:lnTo>
                  <a:pt x="2235386" y="444500"/>
                </a:lnTo>
                <a:close/>
              </a:path>
              <a:path w="2251710" h="2044700">
                <a:moveTo>
                  <a:pt x="2241754" y="444500"/>
                </a:moveTo>
                <a:lnTo>
                  <a:pt x="2235386" y="444500"/>
                </a:lnTo>
                <a:lnTo>
                  <a:pt x="2221734" y="457200"/>
                </a:lnTo>
                <a:lnTo>
                  <a:pt x="2226514" y="457200"/>
                </a:lnTo>
                <a:lnTo>
                  <a:pt x="2241754" y="444500"/>
                </a:lnTo>
                <a:close/>
              </a:path>
              <a:path w="2251710" h="2044700">
                <a:moveTo>
                  <a:pt x="2242977" y="431800"/>
                </a:moveTo>
                <a:lnTo>
                  <a:pt x="2222940" y="431800"/>
                </a:lnTo>
                <a:lnTo>
                  <a:pt x="2220023" y="444500"/>
                </a:lnTo>
                <a:lnTo>
                  <a:pt x="2242413" y="444500"/>
                </a:lnTo>
                <a:lnTo>
                  <a:pt x="2242977" y="431800"/>
                </a:lnTo>
                <a:close/>
              </a:path>
              <a:path w="2251710" h="2044700">
                <a:moveTo>
                  <a:pt x="45034" y="406400"/>
                </a:moveTo>
                <a:lnTo>
                  <a:pt x="15011" y="406400"/>
                </a:lnTo>
                <a:lnTo>
                  <a:pt x="15608" y="419100"/>
                </a:lnTo>
                <a:lnTo>
                  <a:pt x="7556" y="419100"/>
                </a:lnTo>
                <a:lnTo>
                  <a:pt x="7142" y="431800"/>
                </a:lnTo>
                <a:lnTo>
                  <a:pt x="49508" y="431800"/>
                </a:lnTo>
                <a:lnTo>
                  <a:pt x="47917" y="419100"/>
                </a:lnTo>
                <a:lnTo>
                  <a:pt x="45034" y="406400"/>
                </a:lnTo>
                <a:close/>
              </a:path>
              <a:path w="2251710" h="2044700">
                <a:moveTo>
                  <a:pt x="2249469" y="406400"/>
                </a:moveTo>
                <a:lnTo>
                  <a:pt x="2240908" y="406400"/>
                </a:lnTo>
                <a:lnTo>
                  <a:pt x="2235022" y="419100"/>
                </a:lnTo>
                <a:lnTo>
                  <a:pt x="2204125" y="419100"/>
                </a:lnTo>
                <a:lnTo>
                  <a:pt x="2210051" y="431800"/>
                </a:lnTo>
                <a:lnTo>
                  <a:pt x="2249469" y="431800"/>
                </a:lnTo>
                <a:lnTo>
                  <a:pt x="2249469" y="406400"/>
                </a:lnTo>
                <a:close/>
              </a:path>
              <a:path w="2251710" h="2044700">
                <a:moveTo>
                  <a:pt x="46028" y="381000"/>
                </a:moveTo>
                <a:lnTo>
                  <a:pt x="10041" y="381000"/>
                </a:lnTo>
                <a:lnTo>
                  <a:pt x="10637" y="393700"/>
                </a:lnTo>
                <a:lnTo>
                  <a:pt x="3679" y="393700"/>
                </a:lnTo>
                <a:lnTo>
                  <a:pt x="5071" y="406400"/>
                </a:lnTo>
                <a:lnTo>
                  <a:pt x="6362" y="419100"/>
                </a:lnTo>
                <a:lnTo>
                  <a:pt x="15011" y="406400"/>
                </a:lnTo>
                <a:lnTo>
                  <a:pt x="34894" y="406400"/>
                </a:lnTo>
                <a:lnTo>
                  <a:pt x="39169" y="393700"/>
                </a:lnTo>
                <a:lnTo>
                  <a:pt x="46028" y="381000"/>
                </a:lnTo>
                <a:close/>
              </a:path>
              <a:path w="2251710" h="2044700">
                <a:moveTo>
                  <a:pt x="2251162" y="381000"/>
                </a:moveTo>
                <a:lnTo>
                  <a:pt x="2243542" y="381000"/>
                </a:lnTo>
                <a:lnTo>
                  <a:pt x="2237051" y="393700"/>
                </a:lnTo>
                <a:lnTo>
                  <a:pt x="2211839" y="393700"/>
                </a:lnTo>
                <a:lnTo>
                  <a:pt x="2208829" y="406400"/>
                </a:lnTo>
                <a:lnTo>
                  <a:pt x="2203560" y="406400"/>
                </a:lnTo>
                <a:lnTo>
                  <a:pt x="2202431" y="419100"/>
                </a:lnTo>
                <a:lnTo>
                  <a:pt x="2232347" y="419100"/>
                </a:lnTo>
                <a:lnTo>
                  <a:pt x="2235357" y="406400"/>
                </a:lnTo>
                <a:lnTo>
                  <a:pt x="2250033" y="393700"/>
                </a:lnTo>
                <a:lnTo>
                  <a:pt x="2251162" y="381000"/>
                </a:lnTo>
                <a:close/>
              </a:path>
              <a:path w="2251710" h="2044700">
                <a:moveTo>
                  <a:pt x="2231218" y="381000"/>
                </a:moveTo>
                <a:lnTo>
                  <a:pt x="2211839" y="381000"/>
                </a:lnTo>
                <a:lnTo>
                  <a:pt x="2215884" y="393700"/>
                </a:lnTo>
                <a:lnTo>
                  <a:pt x="2237051" y="393700"/>
                </a:lnTo>
                <a:lnTo>
                  <a:pt x="2231218" y="381000"/>
                </a:lnTo>
                <a:close/>
              </a:path>
              <a:path w="2251710" h="2044700">
                <a:moveTo>
                  <a:pt x="46028" y="330200"/>
                </a:moveTo>
                <a:lnTo>
                  <a:pt x="5071" y="330200"/>
                </a:lnTo>
                <a:lnTo>
                  <a:pt x="5666" y="342900"/>
                </a:lnTo>
                <a:lnTo>
                  <a:pt x="14316" y="342900"/>
                </a:lnTo>
                <a:lnTo>
                  <a:pt x="14316" y="355600"/>
                </a:lnTo>
                <a:lnTo>
                  <a:pt x="10637" y="355600"/>
                </a:lnTo>
                <a:lnTo>
                  <a:pt x="6860" y="381000"/>
                </a:lnTo>
                <a:lnTo>
                  <a:pt x="44041" y="381000"/>
                </a:lnTo>
                <a:lnTo>
                  <a:pt x="42748" y="368300"/>
                </a:lnTo>
                <a:lnTo>
                  <a:pt x="36087" y="368300"/>
                </a:lnTo>
                <a:lnTo>
                  <a:pt x="47321" y="355600"/>
                </a:lnTo>
                <a:lnTo>
                  <a:pt x="48513" y="342900"/>
                </a:lnTo>
                <a:lnTo>
                  <a:pt x="46028" y="330200"/>
                </a:lnTo>
                <a:close/>
              </a:path>
              <a:path w="2251710" h="2044700">
                <a:moveTo>
                  <a:pt x="2248810" y="342900"/>
                </a:moveTo>
                <a:lnTo>
                  <a:pt x="2220023" y="342900"/>
                </a:lnTo>
                <a:lnTo>
                  <a:pt x="2217107" y="355600"/>
                </a:lnTo>
                <a:lnTo>
                  <a:pt x="2212968" y="368300"/>
                </a:lnTo>
                <a:lnTo>
                  <a:pt x="2207135" y="381000"/>
                </a:lnTo>
                <a:lnTo>
                  <a:pt x="2231783" y="381000"/>
                </a:lnTo>
                <a:lnTo>
                  <a:pt x="2235263" y="368300"/>
                </a:lnTo>
                <a:lnTo>
                  <a:pt x="2238274" y="368300"/>
                </a:lnTo>
                <a:lnTo>
                  <a:pt x="2245329" y="355600"/>
                </a:lnTo>
                <a:lnTo>
                  <a:pt x="2250597" y="355600"/>
                </a:lnTo>
                <a:lnTo>
                  <a:pt x="2248810" y="342900"/>
                </a:lnTo>
                <a:close/>
              </a:path>
              <a:path w="2251710" h="2044700">
                <a:moveTo>
                  <a:pt x="2238274" y="330200"/>
                </a:moveTo>
                <a:lnTo>
                  <a:pt x="2217107" y="330200"/>
                </a:lnTo>
                <a:lnTo>
                  <a:pt x="2212968" y="355600"/>
                </a:lnTo>
                <a:lnTo>
                  <a:pt x="2216543" y="355600"/>
                </a:lnTo>
                <a:lnTo>
                  <a:pt x="2220023" y="342900"/>
                </a:lnTo>
                <a:lnTo>
                  <a:pt x="2237615" y="342900"/>
                </a:lnTo>
                <a:lnTo>
                  <a:pt x="2238274" y="330200"/>
                </a:lnTo>
                <a:close/>
              </a:path>
              <a:path w="2251710" h="2044700">
                <a:moveTo>
                  <a:pt x="2217107" y="330200"/>
                </a:moveTo>
                <a:lnTo>
                  <a:pt x="2200644" y="330200"/>
                </a:lnTo>
                <a:lnTo>
                  <a:pt x="2202996" y="342900"/>
                </a:lnTo>
                <a:lnTo>
                  <a:pt x="2206477" y="342900"/>
                </a:lnTo>
                <a:lnTo>
                  <a:pt x="2217107" y="330200"/>
                </a:lnTo>
                <a:close/>
              </a:path>
              <a:path w="2251710" h="2044700">
                <a:moveTo>
                  <a:pt x="32409" y="317500"/>
                </a:moveTo>
                <a:lnTo>
                  <a:pt x="7556" y="317500"/>
                </a:lnTo>
                <a:lnTo>
                  <a:pt x="3778" y="330200"/>
                </a:lnTo>
                <a:lnTo>
                  <a:pt x="32409" y="330200"/>
                </a:lnTo>
                <a:lnTo>
                  <a:pt x="32409" y="317500"/>
                </a:lnTo>
                <a:close/>
              </a:path>
              <a:path w="2251710" h="2044700">
                <a:moveTo>
                  <a:pt x="2248834" y="304800"/>
                </a:moveTo>
                <a:lnTo>
                  <a:pt x="2214191" y="304800"/>
                </a:lnTo>
                <a:lnTo>
                  <a:pt x="2204125" y="317500"/>
                </a:lnTo>
                <a:lnTo>
                  <a:pt x="2202431" y="330200"/>
                </a:lnTo>
                <a:lnTo>
                  <a:pt x="2245329" y="330200"/>
                </a:lnTo>
                <a:lnTo>
                  <a:pt x="2248810" y="317500"/>
                </a:lnTo>
                <a:lnTo>
                  <a:pt x="2249933" y="317500"/>
                </a:lnTo>
                <a:lnTo>
                  <a:pt x="2248834" y="304800"/>
                </a:lnTo>
                <a:close/>
              </a:path>
              <a:path w="2251710" h="2044700">
                <a:moveTo>
                  <a:pt x="50402" y="292100"/>
                </a:moveTo>
                <a:lnTo>
                  <a:pt x="10041" y="292100"/>
                </a:lnTo>
                <a:lnTo>
                  <a:pt x="14316" y="304800"/>
                </a:lnTo>
                <a:lnTo>
                  <a:pt x="16800" y="304800"/>
                </a:lnTo>
                <a:lnTo>
                  <a:pt x="11234" y="317500"/>
                </a:lnTo>
                <a:lnTo>
                  <a:pt x="47321" y="317500"/>
                </a:lnTo>
                <a:lnTo>
                  <a:pt x="47321" y="304800"/>
                </a:lnTo>
                <a:lnTo>
                  <a:pt x="50402" y="292100"/>
                </a:lnTo>
                <a:close/>
              </a:path>
              <a:path w="2251710" h="2044700">
                <a:moveTo>
                  <a:pt x="2243542" y="266700"/>
                </a:moveTo>
                <a:lnTo>
                  <a:pt x="2219459" y="266700"/>
                </a:lnTo>
                <a:lnTo>
                  <a:pt x="2217107" y="279400"/>
                </a:lnTo>
                <a:lnTo>
                  <a:pt x="2204783" y="279400"/>
                </a:lnTo>
                <a:lnTo>
                  <a:pt x="2204125" y="292100"/>
                </a:lnTo>
                <a:lnTo>
                  <a:pt x="2206383" y="304800"/>
                </a:lnTo>
                <a:lnTo>
                  <a:pt x="2224163" y="304800"/>
                </a:lnTo>
                <a:lnTo>
                  <a:pt x="2227079" y="292100"/>
                </a:lnTo>
                <a:lnTo>
                  <a:pt x="2237709" y="279400"/>
                </a:lnTo>
                <a:lnTo>
                  <a:pt x="2243542" y="266700"/>
                </a:lnTo>
                <a:close/>
              </a:path>
              <a:path w="2251710" h="2044700">
                <a:moveTo>
                  <a:pt x="2245329" y="292100"/>
                </a:moveTo>
                <a:lnTo>
                  <a:pt x="2235922" y="292100"/>
                </a:lnTo>
                <a:lnTo>
                  <a:pt x="2233570" y="304800"/>
                </a:lnTo>
                <a:lnTo>
                  <a:pt x="2246852" y="304800"/>
                </a:lnTo>
                <a:lnTo>
                  <a:pt x="2245329" y="292100"/>
                </a:lnTo>
                <a:close/>
              </a:path>
              <a:path w="2251710" h="2044700">
                <a:moveTo>
                  <a:pt x="25962" y="279400"/>
                </a:moveTo>
                <a:lnTo>
                  <a:pt x="10654" y="279400"/>
                </a:lnTo>
                <a:lnTo>
                  <a:pt x="13949" y="292100"/>
                </a:lnTo>
                <a:lnTo>
                  <a:pt x="17770" y="292100"/>
                </a:lnTo>
                <a:lnTo>
                  <a:pt x="25962" y="279400"/>
                </a:lnTo>
                <a:close/>
              </a:path>
              <a:path w="2251710" h="2044700">
                <a:moveTo>
                  <a:pt x="36339" y="279400"/>
                </a:moveTo>
                <a:lnTo>
                  <a:pt x="25962" y="279400"/>
                </a:lnTo>
                <a:lnTo>
                  <a:pt x="17770" y="292100"/>
                </a:lnTo>
                <a:lnTo>
                  <a:pt x="26273" y="292100"/>
                </a:lnTo>
                <a:lnTo>
                  <a:pt x="36339" y="279400"/>
                </a:lnTo>
                <a:close/>
              </a:path>
              <a:path w="2251710" h="2044700">
                <a:moveTo>
                  <a:pt x="47321" y="279400"/>
                </a:moveTo>
                <a:lnTo>
                  <a:pt x="36339" y="279400"/>
                </a:lnTo>
                <a:lnTo>
                  <a:pt x="26273" y="292100"/>
                </a:lnTo>
                <a:lnTo>
                  <a:pt x="48513" y="292100"/>
                </a:lnTo>
                <a:lnTo>
                  <a:pt x="47321" y="279400"/>
                </a:lnTo>
                <a:close/>
              </a:path>
              <a:path w="2251710" h="2044700">
                <a:moveTo>
                  <a:pt x="37656" y="254000"/>
                </a:moveTo>
                <a:lnTo>
                  <a:pt x="6235" y="254000"/>
                </a:lnTo>
                <a:lnTo>
                  <a:pt x="4980" y="266700"/>
                </a:lnTo>
                <a:lnTo>
                  <a:pt x="7059" y="279400"/>
                </a:lnTo>
                <a:lnTo>
                  <a:pt x="46687" y="279400"/>
                </a:lnTo>
                <a:lnTo>
                  <a:pt x="44618" y="266700"/>
                </a:lnTo>
                <a:lnTo>
                  <a:pt x="36433" y="266700"/>
                </a:lnTo>
                <a:lnTo>
                  <a:pt x="37656" y="254000"/>
                </a:lnTo>
                <a:close/>
              </a:path>
              <a:path w="2251710" h="2044700">
                <a:moveTo>
                  <a:pt x="2224727" y="254000"/>
                </a:moveTo>
                <a:lnTo>
                  <a:pt x="2204783" y="254000"/>
                </a:lnTo>
                <a:lnTo>
                  <a:pt x="2205348" y="266700"/>
                </a:lnTo>
                <a:lnTo>
                  <a:pt x="2218894" y="266700"/>
                </a:lnTo>
                <a:lnTo>
                  <a:pt x="2224727" y="254000"/>
                </a:lnTo>
                <a:close/>
              </a:path>
              <a:path w="2251710" h="2044700">
                <a:moveTo>
                  <a:pt x="2245329" y="241300"/>
                </a:moveTo>
                <a:lnTo>
                  <a:pt x="2208829" y="241300"/>
                </a:lnTo>
                <a:lnTo>
                  <a:pt x="2207135" y="254000"/>
                </a:lnTo>
                <a:lnTo>
                  <a:pt x="2224727" y="254000"/>
                </a:lnTo>
                <a:lnTo>
                  <a:pt x="2221811" y="266700"/>
                </a:lnTo>
                <a:lnTo>
                  <a:pt x="2244106" y="266700"/>
                </a:lnTo>
                <a:lnTo>
                  <a:pt x="2243542" y="254000"/>
                </a:lnTo>
                <a:lnTo>
                  <a:pt x="2245329" y="241300"/>
                </a:lnTo>
                <a:close/>
              </a:path>
              <a:path w="2251710" h="2044700">
                <a:moveTo>
                  <a:pt x="48004" y="241300"/>
                </a:moveTo>
                <a:lnTo>
                  <a:pt x="15925" y="241300"/>
                </a:lnTo>
                <a:lnTo>
                  <a:pt x="12915" y="254000"/>
                </a:lnTo>
                <a:lnTo>
                  <a:pt x="47628" y="254000"/>
                </a:lnTo>
                <a:lnTo>
                  <a:pt x="48004" y="241300"/>
                </a:lnTo>
                <a:close/>
              </a:path>
              <a:path w="2251710" h="2044700">
                <a:moveTo>
                  <a:pt x="34269" y="203200"/>
                </a:moveTo>
                <a:lnTo>
                  <a:pt x="5953" y="203200"/>
                </a:lnTo>
                <a:lnTo>
                  <a:pt x="6235" y="215900"/>
                </a:lnTo>
                <a:lnTo>
                  <a:pt x="7552" y="228600"/>
                </a:lnTo>
                <a:lnTo>
                  <a:pt x="8775" y="241300"/>
                </a:lnTo>
                <a:lnTo>
                  <a:pt x="37280" y="241300"/>
                </a:lnTo>
                <a:lnTo>
                  <a:pt x="32952" y="228600"/>
                </a:lnTo>
                <a:lnTo>
                  <a:pt x="46029" y="228600"/>
                </a:lnTo>
                <a:lnTo>
                  <a:pt x="47346" y="215900"/>
                </a:lnTo>
                <a:lnTo>
                  <a:pt x="35210" y="215900"/>
                </a:lnTo>
                <a:lnTo>
                  <a:pt x="34269" y="203200"/>
                </a:lnTo>
                <a:close/>
              </a:path>
              <a:path w="2251710" h="2044700">
                <a:moveTo>
                  <a:pt x="2239403" y="228600"/>
                </a:moveTo>
                <a:lnTo>
                  <a:pt x="2217107" y="228600"/>
                </a:lnTo>
                <a:lnTo>
                  <a:pt x="2210616" y="241300"/>
                </a:lnTo>
                <a:lnTo>
                  <a:pt x="2247023" y="241300"/>
                </a:lnTo>
                <a:lnTo>
                  <a:pt x="2239403" y="228600"/>
                </a:lnTo>
                <a:close/>
              </a:path>
              <a:path w="2251710" h="2044700">
                <a:moveTo>
                  <a:pt x="2247117" y="203200"/>
                </a:moveTo>
                <a:lnTo>
                  <a:pt x="2234699" y="203200"/>
                </a:lnTo>
                <a:lnTo>
                  <a:pt x="2232911" y="215900"/>
                </a:lnTo>
                <a:lnTo>
                  <a:pt x="2212968" y="215900"/>
                </a:lnTo>
                <a:lnTo>
                  <a:pt x="2208829" y="228600"/>
                </a:lnTo>
                <a:lnTo>
                  <a:pt x="2239967" y="228600"/>
                </a:lnTo>
                <a:lnTo>
                  <a:pt x="2247117" y="203200"/>
                </a:lnTo>
                <a:close/>
              </a:path>
              <a:path w="2251710" h="2044700">
                <a:moveTo>
                  <a:pt x="43301" y="203200"/>
                </a:moveTo>
                <a:lnTo>
                  <a:pt x="35210" y="215900"/>
                </a:lnTo>
                <a:lnTo>
                  <a:pt x="43959" y="215900"/>
                </a:lnTo>
                <a:lnTo>
                  <a:pt x="43301" y="203200"/>
                </a:lnTo>
                <a:close/>
              </a:path>
              <a:path w="2251710" h="2044700">
                <a:moveTo>
                  <a:pt x="2204578" y="207402"/>
                </a:moveTo>
                <a:lnTo>
                  <a:pt x="2200738" y="215900"/>
                </a:lnTo>
                <a:lnTo>
                  <a:pt x="2205442" y="215900"/>
                </a:lnTo>
                <a:lnTo>
                  <a:pt x="2204578" y="207402"/>
                </a:lnTo>
                <a:close/>
              </a:path>
              <a:path w="2251710" h="2044700">
                <a:moveTo>
                  <a:pt x="2218730" y="197194"/>
                </a:moveTo>
                <a:lnTo>
                  <a:pt x="2215881" y="203200"/>
                </a:lnTo>
                <a:lnTo>
                  <a:pt x="2206477" y="203200"/>
                </a:lnTo>
                <a:lnTo>
                  <a:pt x="2204578" y="207402"/>
                </a:lnTo>
                <a:lnTo>
                  <a:pt x="2205442" y="215900"/>
                </a:lnTo>
                <a:lnTo>
                  <a:pt x="2217272" y="203200"/>
                </a:lnTo>
                <a:lnTo>
                  <a:pt x="2218730" y="197194"/>
                </a:lnTo>
                <a:close/>
              </a:path>
              <a:path w="2251710" h="2044700">
                <a:moveTo>
                  <a:pt x="2238274" y="190500"/>
                </a:moveTo>
                <a:lnTo>
                  <a:pt x="2221905" y="190500"/>
                </a:lnTo>
                <a:lnTo>
                  <a:pt x="2218730" y="197194"/>
                </a:lnTo>
                <a:lnTo>
                  <a:pt x="2217272" y="203200"/>
                </a:lnTo>
                <a:lnTo>
                  <a:pt x="2205442" y="215900"/>
                </a:lnTo>
                <a:lnTo>
                  <a:pt x="2227643" y="215900"/>
                </a:lnTo>
                <a:lnTo>
                  <a:pt x="2226514" y="203200"/>
                </a:lnTo>
                <a:lnTo>
                  <a:pt x="2225291" y="203200"/>
                </a:lnTo>
                <a:lnTo>
                  <a:pt x="2238274" y="190500"/>
                </a:lnTo>
                <a:close/>
              </a:path>
              <a:path w="2251710" h="2044700">
                <a:moveTo>
                  <a:pt x="2220354" y="190500"/>
                </a:moveTo>
                <a:lnTo>
                  <a:pt x="2207332" y="190500"/>
                </a:lnTo>
                <a:lnTo>
                  <a:pt x="2204151" y="203200"/>
                </a:lnTo>
                <a:lnTo>
                  <a:pt x="2204578" y="207402"/>
                </a:lnTo>
                <a:lnTo>
                  <a:pt x="2206477" y="203200"/>
                </a:lnTo>
                <a:lnTo>
                  <a:pt x="2215881" y="203200"/>
                </a:lnTo>
                <a:lnTo>
                  <a:pt x="2218730" y="197194"/>
                </a:lnTo>
                <a:lnTo>
                  <a:pt x="2220354" y="190500"/>
                </a:lnTo>
                <a:close/>
              </a:path>
              <a:path w="2251710" h="2044700">
                <a:moveTo>
                  <a:pt x="46593" y="190500"/>
                </a:moveTo>
                <a:lnTo>
                  <a:pt x="7176" y="190500"/>
                </a:lnTo>
                <a:lnTo>
                  <a:pt x="8211" y="203200"/>
                </a:lnTo>
                <a:lnTo>
                  <a:pt x="47158" y="203200"/>
                </a:lnTo>
                <a:lnTo>
                  <a:pt x="46593" y="190500"/>
                </a:lnTo>
                <a:close/>
              </a:path>
              <a:path w="2251710" h="2044700">
                <a:moveTo>
                  <a:pt x="2241430" y="165100"/>
                </a:moveTo>
                <a:lnTo>
                  <a:pt x="2212303" y="165100"/>
                </a:lnTo>
                <a:lnTo>
                  <a:pt x="2204151" y="177800"/>
                </a:lnTo>
                <a:lnTo>
                  <a:pt x="2204151" y="190500"/>
                </a:lnTo>
                <a:lnTo>
                  <a:pt x="2201068" y="203200"/>
                </a:lnTo>
                <a:lnTo>
                  <a:pt x="2202957" y="203200"/>
                </a:lnTo>
                <a:lnTo>
                  <a:pt x="2207332" y="190500"/>
                </a:lnTo>
                <a:lnTo>
                  <a:pt x="2225509" y="190500"/>
                </a:lnTo>
                <a:lnTo>
                  <a:pt x="2229893" y="183702"/>
                </a:lnTo>
                <a:lnTo>
                  <a:pt x="2231783" y="177800"/>
                </a:lnTo>
                <a:lnTo>
                  <a:pt x="2239473" y="177800"/>
                </a:lnTo>
                <a:lnTo>
                  <a:pt x="2242075" y="169436"/>
                </a:lnTo>
                <a:lnTo>
                  <a:pt x="2241430" y="165100"/>
                </a:lnTo>
                <a:close/>
              </a:path>
              <a:path w="2251710" h="2044700">
                <a:moveTo>
                  <a:pt x="2207332" y="190500"/>
                </a:moveTo>
                <a:lnTo>
                  <a:pt x="2202957" y="203200"/>
                </a:lnTo>
                <a:lnTo>
                  <a:pt x="2204151" y="203200"/>
                </a:lnTo>
                <a:lnTo>
                  <a:pt x="2207332" y="190500"/>
                </a:lnTo>
                <a:close/>
              </a:path>
              <a:path w="2251710" h="2044700">
                <a:moveTo>
                  <a:pt x="33611" y="177800"/>
                </a:moveTo>
                <a:lnTo>
                  <a:pt x="9152" y="177800"/>
                </a:lnTo>
                <a:lnTo>
                  <a:pt x="10187" y="190500"/>
                </a:lnTo>
                <a:lnTo>
                  <a:pt x="33141" y="190500"/>
                </a:lnTo>
                <a:lnTo>
                  <a:pt x="33611" y="177800"/>
                </a:lnTo>
                <a:close/>
              </a:path>
              <a:path w="2251710" h="2044700">
                <a:moveTo>
                  <a:pt x="2247681" y="177800"/>
                </a:moveTo>
                <a:lnTo>
                  <a:pt x="2233701" y="177800"/>
                </a:lnTo>
                <a:lnTo>
                  <a:pt x="2229893" y="183702"/>
                </a:lnTo>
                <a:lnTo>
                  <a:pt x="2227717" y="190500"/>
                </a:lnTo>
                <a:lnTo>
                  <a:pt x="2244106" y="190500"/>
                </a:lnTo>
                <a:lnTo>
                  <a:pt x="2247681" y="177800"/>
                </a:lnTo>
                <a:close/>
              </a:path>
              <a:path w="2251710" h="2044700">
                <a:moveTo>
                  <a:pt x="2233701" y="177800"/>
                </a:moveTo>
                <a:lnTo>
                  <a:pt x="2231783" y="177800"/>
                </a:lnTo>
                <a:lnTo>
                  <a:pt x="2229893" y="183702"/>
                </a:lnTo>
                <a:lnTo>
                  <a:pt x="2233701" y="177800"/>
                </a:lnTo>
                <a:close/>
              </a:path>
              <a:path w="2251710" h="2044700">
                <a:moveTo>
                  <a:pt x="46969" y="152400"/>
                </a:moveTo>
                <a:lnTo>
                  <a:pt x="36339" y="165100"/>
                </a:lnTo>
                <a:lnTo>
                  <a:pt x="8869" y="165100"/>
                </a:lnTo>
                <a:lnTo>
                  <a:pt x="8211" y="177800"/>
                </a:lnTo>
                <a:lnTo>
                  <a:pt x="48004" y="177800"/>
                </a:lnTo>
                <a:lnTo>
                  <a:pt x="47440" y="165100"/>
                </a:lnTo>
                <a:lnTo>
                  <a:pt x="46969" y="152400"/>
                </a:lnTo>
                <a:close/>
              </a:path>
              <a:path w="2251710" h="2044700">
                <a:moveTo>
                  <a:pt x="2242075" y="169436"/>
                </a:moveTo>
                <a:lnTo>
                  <a:pt x="2239473" y="177800"/>
                </a:lnTo>
                <a:lnTo>
                  <a:pt x="2243319" y="177800"/>
                </a:lnTo>
                <a:lnTo>
                  <a:pt x="2242075" y="169436"/>
                </a:lnTo>
                <a:close/>
              </a:path>
              <a:path w="2251710" h="2044700">
                <a:moveTo>
                  <a:pt x="2243424" y="165100"/>
                </a:moveTo>
                <a:lnTo>
                  <a:pt x="2242075" y="169436"/>
                </a:lnTo>
                <a:lnTo>
                  <a:pt x="2243319" y="177800"/>
                </a:lnTo>
                <a:lnTo>
                  <a:pt x="2245894" y="177800"/>
                </a:lnTo>
                <a:lnTo>
                  <a:pt x="2243424" y="165100"/>
                </a:lnTo>
                <a:close/>
              </a:path>
              <a:path w="2251710" h="2044700">
                <a:moveTo>
                  <a:pt x="35963" y="152400"/>
                </a:moveTo>
                <a:lnTo>
                  <a:pt x="17901" y="152400"/>
                </a:lnTo>
                <a:lnTo>
                  <a:pt x="17242" y="165100"/>
                </a:lnTo>
                <a:lnTo>
                  <a:pt x="36339" y="165100"/>
                </a:lnTo>
                <a:lnTo>
                  <a:pt x="35963" y="152400"/>
                </a:lnTo>
                <a:close/>
              </a:path>
              <a:path w="2251710" h="2044700">
                <a:moveTo>
                  <a:pt x="2240238" y="152400"/>
                </a:moveTo>
                <a:lnTo>
                  <a:pt x="2219062" y="152400"/>
                </a:lnTo>
                <a:lnTo>
                  <a:pt x="2219062" y="165100"/>
                </a:lnTo>
                <a:lnTo>
                  <a:pt x="2234670" y="165100"/>
                </a:lnTo>
                <a:lnTo>
                  <a:pt x="2240238" y="152400"/>
                </a:lnTo>
                <a:close/>
              </a:path>
              <a:path w="2251710" h="2044700">
                <a:moveTo>
                  <a:pt x="44429" y="127000"/>
                </a:moveTo>
                <a:lnTo>
                  <a:pt x="8211" y="127000"/>
                </a:lnTo>
                <a:lnTo>
                  <a:pt x="9528" y="139700"/>
                </a:lnTo>
                <a:lnTo>
                  <a:pt x="6329" y="139700"/>
                </a:lnTo>
                <a:lnTo>
                  <a:pt x="7364" y="152400"/>
                </a:lnTo>
                <a:lnTo>
                  <a:pt x="36621" y="152400"/>
                </a:lnTo>
                <a:lnTo>
                  <a:pt x="44053" y="139700"/>
                </a:lnTo>
                <a:lnTo>
                  <a:pt x="44429" y="127000"/>
                </a:lnTo>
                <a:close/>
              </a:path>
              <a:path w="2251710" h="2044700">
                <a:moveTo>
                  <a:pt x="2245804" y="114300"/>
                </a:moveTo>
                <a:lnTo>
                  <a:pt x="2220354" y="114300"/>
                </a:lnTo>
                <a:lnTo>
                  <a:pt x="2210073" y="126808"/>
                </a:lnTo>
                <a:lnTo>
                  <a:pt x="2205693" y="139700"/>
                </a:lnTo>
                <a:lnTo>
                  <a:pt x="2203554" y="139700"/>
                </a:lnTo>
                <a:lnTo>
                  <a:pt x="2202957" y="152400"/>
                </a:lnTo>
                <a:lnTo>
                  <a:pt x="2243916" y="152400"/>
                </a:lnTo>
                <a:lnTo>
                  <a:pt x="2247694" y="139700"/>
                </a:lnTo>
                <a:lnTo>
                  <a:pt x="2247097" y="127000"/>
                </a:lnTo>
                <a:lnTo>
                  <a:pt x="2246401" y="127000"/>
                </a:lnTo>
                <a:lnTo>
                  <a:pt x="2245804" y="114300"/>
                </a:lnTo>
                <a:close/>
              </a:path>
              <a:path w="2251710" h="2044700">
                <a:moveTo>
                  <a:pt x="48040" y="101600"/>
                </a:moveTo>
                <a:lnTo>
                  <a:pt x="8807" y="101600"/>
                </a:lnTo>
                <a:lnTo>
                  <a:pt x="7894" y="114300"/>
                </a:lnTo>
                <a:lnTo>
                  <a:pt x="7634" y="127000"/>
                </a:lnTo>
                <a:lnTo>
                  <a:pt x="37938" y="127000"/>
                </a:lnTo>
                <a:lnTo>
                  <a:pt x="33893" y="114300"/>
                </a:lnTo>
                <a:lnTo>
                  <a:pt x="47712" y="114300"/>
                </a:lnTo>
                <a:lnTo>
                  <a:pt x="48040" y="101600"/>
                </a:lnTo>
                <a:close/>
              </a:path>
              <a:path w="2251710" h="2044700">
                <a:moveTo>
                  <a:pt x="2214668" y="114300"/>
                </a:moveTo>
                <a:lnTo>
                  <a:pt x="2208724" y="114300"/>
                </a:lnTo>
                <a:lnTo>
                  <a:pt x="2209916" y="127000"/>
                </a:lnTo>
                <a:lnTo>
                  <a:pt x="2210073" y="126808"/>
                </a:lnTo>
                <a:lnTo>
                  <a:pt x="2214668" y="114300"/>
                </a:lnTo>
                <a:close/>
              </a:path>
              <a:path w="2251710" h="2044700">
                <a:moveTo>
                  <a:pt x="2220354" y="114300"/>
                </a:moveTo>
                <a:lnTo>
                  <a:pt x="2214668" y="114300"/>
                </a:lnTo>
                <a:lnTo>
                  <a:pt x="2210073" y="126808"/>
                </a:lnTo>
                <a:lnTo>
                  <a:pt x="2220354" y="114300"/>
                </a:lnTo>
                <a:close/>
              </a:path>
              <a:path w="2251710" h="2044700">
                <a:moveTo>
                  <a:pt x="2238348" y="101600"/>
                </a:moveTo>
                <a:lnTo>
                  <a:pt x="2204847" y="101600"/>
                </a:lnTo>
                <a:lnTo>
                  <a:pt x="2204151" y="114300"/>
                </a:lnTo>
                <a:lnTo>
                  <a:pt x="2237155" y="114300"/>
                </a:lnTo>
                <a:lnTo>
                  <a:pt x="2238348" y="101600"/>
                </a:lnTo>
                <a:close/>
              </a:path>
              <a:path w="2251710" h="2044700">
                <a:moveTo>
                  <a:pt x="42366" y="76200"/>
                </a:moveTo>
                <a:lnTo>
                  <a:pt x="15172" y="76200"/>
                </a:lnTo>
                <a:lnTo>
                  <a:pt x="9904" y="88900"/>
                </a:lnTo>
                <a:lnTo>
                  <a:pt x="4542" y="88900"/>
                </a:lnTo>
                <a:lnTo>
                  <a:pt x="12350" y="101600"/>
                </a:lnTo>
                <a:lnTo>
                  <a:pt x="47221" y="101600"/>
                </a:lnTo>
                <a:lnTo>
                  <a:pt x="45370" y="88900"/>
                </a:lnTo>
                <a:lnTo>
                  <a:pt x="42366" y="76200"/>
                </a:lnTo>
                <a:close/>
              </a:path>
              <a:path w="2251710" h="2044700">
                <a:moveTo>
                  <a:pt x="2242126" y="76200"/>
                </a:moveTo>
                <a:lnTo>
                  <a:pt x="2216577" y="76200"/>
                </a:lnTo>
                <a:lnTo>
                  <a:pt x="2212303" y="88900"/>
                </a:lnTo>
                <a:lnTo>
                  <a:pt x="2205442" y="101600"/>
                </a:lnTo>
                <a:lnTo>
                  <a:pt x="2240833" y="101600"/>
                </a:lnTo>
                <a:lnTo>
                  <a:pt x="2244611" y="88900"/>
                </a:lnTo>
                <a:lnTo>
                  <a:pt x="2242126" y="76200"/>
                </a:lnTo>
                <a:close/>
              </a:path>
              <a:path w="2251710" h="2044700">
                <a:moveTo>
                  <a:pt x="2239641" y="63500"/>
                </a:moveTo>
                <a:lnTo>
                  <a:pt x="2201964" y="63500"/>
                </a:lnTo>
                <a:lnTo>
                  <a:pt x="2203554" y="76200"/>
                </a:lnTo>
                <a:lnTo>
                  <a:pt x="2206437" y="88900"/>
                </a:lnTo>
                <a:lnTo>
                  <a:pt x="2216577" y="76200"/>
                </a:lnTo>
                <a:lnTo>
                  <a:pt x="2235862" y="76200"/>
                </a:lnTo>
                <a:lnTo>
                  <a:pt x="2239641" y="63500"/>
                </a:lnTo>
                <a:close/>
              </a:path>
              <a:path w="2251710" h="2044700">
                <a:moveTo>
                  <a:pt x="47252" y="50800"/>
                </a:moveTo>
                <a:lnTo>
                  <a:pt x="5953" y="50800"/>
                </a:lnTo>
                <a:lnTo>
                  <a:pt x="6424" y="76200"/>
                </a:lnTo>
                <a:lnTo>
                  <a:pt x="11786" y="76200"/>
                </a:lnTo>
                <a:lnTo>
                  <a:pt x="21569" y="63500"/>
                </a:lnTo>
                <a:lnTo>
                  <a:pt x="46969" y="63500"/>
                </a:lnTo>
                <a:lnTo>
                  <a:pt x="47252" y="50800"/>
                </a:lnTo>
                <a:close/>
              </a:path>
              <a:path w="2251710" h="2044700">
                <a:moveTo>
                  <a:pt x="38973" y="63500"/>
                </a:moveTo>
                <a:lnTo>
                  <a:pt x="24956" y="63500"/>
                </a:lnTo>
                <a:lnTo>
                  <a:pt x="28249" y="76200"/>
                </a:lnTo>
                <a:lnTo>
                  <a:pt x="33893" y="76200"/>
                </a:lnTo>
                <a:lnTo>
                  <a:pt x="38973" y="63500"/>
                </a:lnTo>
                <a:close/>
              </a:path>
              <a:path w="2251710" h="2044700">
                <a:moveTo>
                  <a:pt x="2246401" y="50800"/>
                </a:moveTo>
                <a:lnTo>
                  <a:pt x="2205244" y="50800"/>
                </a:lnTo>
                <a:lnTo>
                  <a:pt x="2204647" y="63500"/>
                </a:lnTo>
                <a:lnTo>
                  <a:pt x="2247793" y="63500"/>
                </a:lnTo>
                <a:lnTo>
                  <a:pt x="2246401" y="50800"/>
                </a:lnTo>
                <a:close/>
              </a:path>
              <a:path w="2251710" h="2044700">
                <a:moveTo>
                  <a:pt x="24542" y="25400"/>
                </a:moveTo>
                <a:lnTo>
                  <a:pt x="9810" y="25400"/>
                </a:lnTo>
                <a:lnTo>
                  <a:pt x="20535" y="38100"/>
                </a:lnTo>
                <a:lnTo>
                  <a:pt x="12350" y="50800"/>
                </a:lnTo>
                <a:lnTo>
                  <a:pt x="26184" y="50800"/>
                </a:lnTo>
                <a:lnTo>
                  <a:pt x="27914" y="38100"/>
                </a:lnTo>
                <a:lnTo>
                  <a:pt x="32158" y="38100"/>
                </a:lnTo>
                <a:lnTo>
                  <a:pt x="24542" y="25400"/>
                </a:lnTo>
                <a:close/>
              </a:path>
              <a:path w="2251710" h="2044700">
                <a:moveTo>
                  <a:pt x="37938" y="38100"/>
                </a:moveTo>
                <a:lnTo>
                  <a:pt x="27914" y="38100"/>
                </a:lnTo>
                <a:lnTo>
                  <a:pt x="26184" y="50800"/>
                </a:lnTo>
                <a:lnTo>
                  <a:pt x="35005" y="50800"/>
                </a:lnTo>
                <a:lnTo>
                  <a:pt x="39197" y="43410"/>
                </a:lnTo>
                <a:lnTo>
                  <a:pt x="37938" y="38100"/>
                </a:lnTo>
                <a:close/>
              </a:path>
              <a:path w="2251710" h="2044700">
                <a:moveTo>
                  <a:pt x="39197" y="43410"/>
                </a:moveTo>
                <a:lnTo>
                  <a:pt x="35005" y="50800"/>
                </a:lnTo>
                <a:lnTo>
                  <a:pt x="40949" y="50800"/>
                </a:lnTo>
                <a:lnTo>
                  <a:pt x="39197" y="43410"/>
                </a:lnTo>
                <a:close/>
              </a:path>
              <a:path w="2251710" h="2044700">
                <a:moveTo>
                  <a:pt x="69236" y="38100"/>
                </a:moveTo>
                <a:lnTo>
                  <a:pt x="59080" y="38100"/>
                </a:lnTo>
                <a:lnTo>
                  <a:pt x="52637" y="50800"/>
                </a:lnTo>
                <a:lnTo>
                  <a:pt x="67002" y="50800"/>
                </a:lnTo>
                <a:lnTo>
                  <a:pt x="69236" y="38100"/>
                </a:lnTo>
                <a:close/>
              </a:path>
              <a:path w="2251710" h="2044700">
                <a:moveTo>
                  <a:pt x="97316" y="38100"/>
                </a:moveTo>
                <a:lnTo>
                  <a:pt x="78695" y="38100"/>
                </a:lnTo>
                <a:lnTo>
                  <a:pt x="78451" y="50800"/>
                </a:lnTo>
                <a:lnTo>
                  <a:pt x="93520" y="50800"/>
                </a:lnTo>
                <a:lnTo>
                  <a:pt x="97316" y="38100"/>
                </a:lnTo>
                <a:close/>
              </a:path>
              <a:path w="2251710" h="2044700">
                <a:moveTo>
                  <a:pt x="123460" y="38100"/>
                </a:moveTo>
                <a:lnTo>
                  <a:pt x="106961" y="38100"/>
                </a:lnTo>
                <a:lnTo>
                  <a:pt x="107631" y="50800"/>
                </a:lnTo>
                <a:lnTo>
                  <a:pt x="116117" y="50800"/>
                </a:lnTo>
                <a:lnTo>
                  <a:pt x="123460" y="38100"/>
                </a:lnTo>
                <a:close/>
              </a:path>
              <a:path w="2251710" h="2044700">
                <a:moveTo>
                  <a:pt x="152954" y="38100"/>
                </a:moveTo>
                <a:lnTo>
                  <a:pt x="131136" y="38100"/>
                </a:lnTo>
                <a:lnTo>
                  <a:pt x="128183" y="50800"/>
                </a:lnTo>
                <a:lnTo>
                  <a:pt x="155309" y="50800"/>
                </a:lnTo>
                <a:lnTo>
                  <a:pt x="152954" y="38100"/>
                </a:lnTo>
                <a:close/>
              </a:path>
              <a:path w="2251710" h="2044700">
                <a:moveTo>
                  <a:pt x="231275" y="38100"/>
                </a:moveTo>
                <a:lnTo>
                  <a:pt x="195294" y="38100"/>
                </a:lnTo>
                <a:lnTo>
                  <a:pt x="198897" y="50800"/>
                </a:lnTo>
                <a:lnTo>
                  <a:pt x="224378" y="50800"/>
                </a:lnTo>
                <a:lnTo>
                  <a:pt x="231275" y="38100"/>
                </a:lnTo>
                <a:close/>
              </a:path>
              <a:path w="2251710" h="2044700">
                <a:moveTo>
                  <a:pt x="258008" y="38100"/>
                </a:moveTo>
                <a:lnTo>
                  <a:pt x="245838" y="38100"/>
                </a:lnTo>
                <a:lnTo>
                  <a:pt x="243987" y="50800"/>
                </a:lnTo>
                <a:lnTo>
                  <a:pt x="260972" y="50800"/>
                </a:lnTo>
                <a:lnTo>
                  <a:pt x="258008" y="38100"/>
                </a:lnTo>
                <a:close/>
              </a:path>
              <a:path w="2251710" h="2044700">
                <a:moveTo>
                  <a:pt x="288537" y="12700"/>
                </a:moveTo>
                <a:lnTo>
                  <a:pt x="287185" y="12700"/>
                </a:lnTo>
                <a:lnTo>
                  <a:pt x="275733" y="25400"/>
                </a:lnTo>
                <a:lnTo>
                  <a:pt x="45652" y="25400"/>
                </a:lnTo>
                <a:lnTo>
                  <a:pt x="51767" y="38100"/>
                </a:lnTo>
                <a:lnTo>
                  <a:pt x="277454" y="38100"/>
                </a:lnTo>
                <a:lnTo>
                  <a:pt x="275592" y="50800"/>
                </a:lnTo>
                <a:lnTo>
                  <a:pt x="285069" y="50800"/>
                </a:lnTo>
                <a:lnTo>
                  <a:pt x="286982" y="40496"/>
                </a:lnTo>
                <a:lnTo>
                  <a:pt x="285960" y="38100"/>
                </a:lnTo>
                <a:lnTo>
                  <a:pt x="287117" y="25400"/>
                </a:lnTo>
                <a:lnTo>
                  <a:pt x="288623" y="21333"/>
                </a:lnTo>
                <a:lnTo>
                  <a:pt x="288537" y="12700"/>
                </a:lnTo>
                <a:close/>
              </a:path>
              <a:path w="2251710" h="2044700">
                <a:moveTo>
                  <a:pt x="307489" y="38100"/>
                </a:moveTo>
                <a:lnTo>
                  <a:pt x="287427" y="38100"/>
                </a:lnTo>
                <a:lnTo>
                  <a:pt x="286982" y="40496"/>
                </a:lnTo>
                <a:lnTo>
                  <a:pt x="291376" y="50800"/>
                </a:lnTo>
                <a:lnTo>
                  <a:pt x="308909" y="50800"/>
                </a:lnTo>
                <a:lnTo>
                  <a:pt x="307489" y="38100"/>
                </a:lnTo>
                <a:close/>
              </a:path>
              <a:path w="2251710" h="2044700">
                <a:moveTo>
                  <a:pt x="332126" y="38100"/>
                </a:moveTo>
                <a:lnTo>
                  <a:pt x="324375" y="38100"/>
                </a:lnTo>
                <a:lnTo>
                  <a:pt x="320324" y="50800"/>
                </a:lnTo>
                <a:lnTo>
                  <a:pt x="329500" y="50800"/>
                </a:lnTo>
                <a:lnTo>
                  <a:pt x="332126" y="38100"/>
                </a:lnTo>
                <a:close/>
              </a:path>
              <a:path w="2251710" h="2044700">
                <a:moveTo>
                  <a:pt x="377760" y="38100"/>
                </a:moveTo>
                <a:lnTo>
                  <a:pt x="362844" y="38100"/>
                </a:lnTo>
                <a:lnTo>
                  <a:pt x="365088" y="50800"/>
                </a:lnTo>
                <a:lnTo>
                  <a:pt x="369397" y="50800"/>
                </a:lnTo>
                <a:lnTo>
                  <a:pt x="377760" y="38100"/>
                </a:lnTo>
                <a:close/>
              </a:path>
              <a:path w="2251710" h="2044700">
                <a:moveTo>
                  <a:pt x="428711" y="38100"/>
                </a:moveTo>
                <a:lnTo>
                  <a:pt x="388327" y="38100"/>
                </a:lnTo>
                <a:lnTo>
                  <a:pt x="390475" y="50800"/>
                </a:lnTo>
                <a:lnTo>
                  <a:pt x="430597" y="50800"/>
                </a:lnTo>
                <a:lnTo>
                  <a:pt x="428711" y="38100"/>
                </a:lnTo>
                <a:close/>
              </a:path>
              <a:path w="2251710" h="2044700">
                <a:moveTo>
                  <a:pt x="456204" y="38100"/>
                </a:moveTo>
                <a:lnTo>
                  <a:pt x="441651" y="38100"/>
                </a:lnTo>
                <a:lnTo>
                  <a:pt x="444002" y="50800"/>
                </a:lnTo>
                <a:lnTo>
                  <a:pt x="448063" y="50800"/>
                </a:lnTo>
                <a:lnTo>
                  <a:pt x="456204" y="38100"/>
                </a:lnTo>
                <a:close/>
              </a:path>
              <a:path w="2251710" h="2044700">
                <a:moveTo>
                  <a:pt x="503295" y="38100"/>
                </a:moveTo>
                <a:lnTo>
                  <a:pt x="470578" y="38100"/>
                </a:lnTo>
                <a:lnTo>
                  <a:pt x="476257" y="50800"/>
                </a:lnTo>
                <a:lnTo>
                  <a:pt x="498175" y="50800"/>
                </a:lnTo>
                <a:lnTo>
                  <a:pt x="503295" y="38100"/>
                </a:lnTo>
                <a:close/>
              </a:path>
              <a:path w="2251710" h="2044700">
                <a:moveTo>
                  <a:pt x="539108" y="38100"/>
                </a:moveTo>
                <a:lnTo>
                  <a:pt x="514990" y="38100"/>
                </a:lnTo>
                <a:lnTo>
                  <a:pt x="519532" y="50800"/>
                </a:lnTo>
                <a:lnTo>
                  <a:pt x="539109" y="50800"/>
                </a:lnTo>
                <a:lnTo>
                  <a:pt x="539108" y="38100"/>
                </a:lnTo>
                <a:close/>
              </a:path>
              <a:path w="2251710" h="2044700">
                <a:moveTo>
                  <a:pt x="545934" y="38100"/>
                </a:moveTo>
                <a:lnTo>
                  <a:pt x="539108" y="38100"/>
                </a:lnTo>
                <a:lnTo>
                  <a:pt x="541637" y="50800"/>
                </a:lnTo>
                <a:lnTo>
                  <a:pt x="550158" y="50800"/>
                </a:lnTo>
                <a:lnTo>
                  <a:pt x="545934" y="38100"/>
                </a:lnTo>
                <a:close/>
              </a:path>
              <a:path w="2251710" h="2044700">
                <a:moveTo>
                  <a:pt x="551066" y="34748"/>
                </a:moveTo>
                <a:lnTo>
                  <a:pt x="549705" y="38100"/>
                </a:lnTo>
                <a:lnTo>
                  <a:pt x="545934" y="38100"/>
                </a:lnTo>
                <a:lnTo>
                  <a:pt x="550158" y="50800"/>
                </a:lnTo>
                <a:lnTo>
                  <a:pt x="550942" y="50800"/>
                </a:lnTo>
                <a:lnTo>
                  <a:pt x="550871" y="38100"/>
                </a:lnTo>
                <a:lnTo>
                  <a:pt x="551066" y="34748"/>
                </a:lnTo>
                <a:close/>
              </a:path>
              <a:path w="2251710" h="2044700">
                <a:moveTo>
                  <a:pt x="621969" y="25400"/>
                </a:moveTo>
                <a:lnTo>
                  <a:pt x="554861" y="25400"/>
                </a:lnTo>
                <a:lnTo>
                  <a:pt x="551066" y="34748"/>
                </a:lnTo>
                <a:lnTo>
                  <a:pt x="550942" y="50800"/>
                </a:lnTo>
                <a:lnTo>
                  <a:pt x="557349" y="50800"/>
                </a:lnTo>
                <a:lnTo>
                  <a:pt x="569502" y="38100"/>
                </a:lnTo>
                <a:lnTo>
                  <a:pt x="618859" y="38100"/>
                </a:lnTo>
                <a:lnTo>
                  <a:pt x="621969" y="25400"/>
                </a:lnTo>
                <a:close/>
              </a:path>
              <a:path w="2251710" h="2044700">
                <a:moveTo>
                  <a:pt x="610812" y="38100"/>
                </a:moveTo>
                <a:lnTo>
                  <a:pt x="591532" y="38100"/>
                </a:lnTo>
                <a:lnTo>
                  <a:pt x="596543" y="50800"/>
                </a:lnTo>
                <a:lnTo>
                  <a:pt x="604273" y="50800"/>
                </a:lnTo>
                <a:lnTo>
                  <a:pt x="610812" y="38100"/>
                </a:lnTo>
                <a:close/>
              </a:path>
              <a:path w="2251710" h="2044700">
                <a:moveTo>
                  <a:pt x="660218" y="38100"/>
                </a:moveTo>
                <a:lnTo>
                  <a:pt x="624069" y="38100"/>
                </a:lnTo>
                <a:lnTo>
                  <a:pt x="623115" y="50800"/>
                </a:lnTo>
                <a:lnTo>
                  <a:pt x="652443" y="50800"/>
                </a:lnTo>
                <a:lnTo>
                  <a:pt x="660218" y="38100"/>
                </a:lnTo>
                <a:close/>
              </a:path>
              <a:path w="2251710" h="2044700">
                <a:moveTo>
                  <a:pt x="687349" y="38100"/>
                </a:moveTo>
                <a:lnTo>
                  <a:pt x="660218" y="38100"/>
                </a:lnTo>
                <a:lnTo>
                  <a:pt x="661762" y="50800"/>
                </a:lnTo>
                <a:lnTo>
                  <a:pt x="683131" y="50800"/>
                </a:lnTo>
                <a:lnTo>
                  <a:pt x="687349" y="38100"/>
                </a:lnTo>
                <a:close/>
              </a:path>
              <a:path w="2251710" h="2044700">
                <a:moveTo>
                  <a:pt x="791256" y="25400"/>
                </a:moveTo>
                <a:lnTo>
                  <a:pt x="746730" y="25400"/>
                </a:lnTo>
                <a:lnTo>
                  <a:pt x="744236" y="38100"/>
                </a:lnTo>
                <a:lnTo>
                  <a:pt x="749617" y="38100"/>
                </a:lnTo>
                <a:lnTo>
                  <a:pt x="751220" y="50800"/>
                </a:lnTo>
                <a:lnTo>
                  <a:pt x="767139" y="50800"/>
                </a:lnTo>
                <a:lnTo>
                  <a:pt x="774962" y="38100"/>
                </a:lnTo>
                <a:lnTo>
                  <a:pt x="791256" y="25400"/>
                </a:lnTo>
                <a:close/>
              </a:path>
              <a:path w="2251710" h="2044700">
                <a:moveTo>
                  <a:pt x="819139" y="12700"/>
                </a:moveTo>
                <a:lnTo>
                  <a:pt x="763407" y="12700"/>
                </a:lnTo>
                <a:lnTo>
                  <a:pt x="754059" y="25400"/>
                </a:lnTo>
                <a:lnTo>
                  <a:pt x="796838" y="25400"/>
                </a:lnTo>
                <a:lnTo>
                  <a:pt x="796578" y="38100"/>
                </a:lnTo>
                <a:lnTo>
                  <a:pt x="790320" y="38100"/>
                </a:lnTo>
                <a:lnTo>
                  <a:pt x="797402" y="50800"/>
                </a:lnTo>
                <a:lnTo>
                  <a:pt x="807188" y="38559"/>
                </a:lnTo>
                <a:lnTo>
                  <a:pt x="807041" y="38100"/>
                </a:lnTo>
                <a:lnTo>
                  <a:pt x="811176" y="25400"/>
                </a:lnTo>
                <a:lnTo>
                  <a:pt x="819139" y="12700"/>
                </a:lnTo>
                <a:close/>
              </a:path>
              <a:path w="2251710" h="2044700">
                <a:moveTo>
                  <a:pt x="910659" y="12700"/>
                </a:moveTo>
                <a:lnTo>
                  <a:pt x="820119" y="12700"/>
                </a:lnTo>
                <a:lnTo>
                  <a:pt x="815423" y="25400"/>
                </a:lnTo>
                <a:lnTo>
                  <a:pt x="807556" y="38100"/>
                </a:lnTo>
                <a:lnTo>
                  <a:pt x="807188" y="38559"/>
                </a:lnTo>
                <a:lnTo>
                  <a:pt x="811096" y="50800"/>
                </a:lnTo>
                <a:lnTo>
                  <a:pt x="828155" y="50800"/>
                </a:lnTo>
                <a:lnTo>
                  <a:pt x="829132" y="38100"/>
                </a:lnTo>
                <a:lnTo>
                  <a:pt x="858894" y="38100"/>
                </a:lnTo>
                <a:lnTo>
                  <a:pt x="863975" y="25400"/>
                </a:lnTo>
                <a:lnTo>
                  <a:pt x="908904" y="25400"/>
                </a:lnTo>
                <a:lnTo>
                  <a:pt x="910659" y="12700"/>
                </a:lnTo>
                <a:close/>
              </a:path>
              <a:path w="2251710" h="2044700">
                <a:moveTo>
                  <a:pt x="853625" y="38100"/>
                </a:moveTo>
                <a:lnTo>
                  <a:pt x="845139" y="38100"/>
                </a:lnTo>
                <a:lnTo>
                  <a:pt x="839736" y="50800"/>
                </a:lnTo>
                <a:lnTo>
                  <a:pt x="849077" y="50800"/>
                </a:lnTo>
                <a:lnTo>
                  <a:pt x="853625" y="38100"/>
                </a:lnTo>
                <a:close/>
              </a:path>
              <a:path w="2251710" h="2044700">
                <a:moveTo>
                  <a:pt x="898240" y="38100"/>
                </a:moveTo>
                <a:lnTo>
                  <a:pt x="883751" y="38100"/>
                </a:lnTo>
                <a:lnTo>
                  <a:pt x="884974" y="50800"/>
                </a:lnTo>
                <a:lnTo>
                  <a:pt x="889283" y="50800"/>
                </a:lnTo>
                <a:lnTo>
                  <a:pt x="898240" y="38100"/>
                </a:lnTo>
                <a:close/>
              </a:path>
              <a:path w="2251710" h="2044700">
                <a:moveTo>
                  <a:pt x="951538" y="38100"/>
                </a:moveTo>
                <a:lnTo>
                  <a:pt x="911606" y="38100"/>
                </a:lnTo>
                <a:lnTo>
                  <a:pt x="910765" y="50800"/>
                </a:lnTo>
                <a:lnTo>
                  <a:pt x="951005" y="50800"/>
                </a:lnTo>
                <a:lnTo>
                  <a:pt x="951538" y="38100"/>
                </a:lnTo>
                <a:close/>
              </a:path>
              <a:path w="2251710" h="2044700">
                <a:moveTo>
                  <a:pt x="976849" y="38100"/>
                </a:moveTo>
                <a:lnTo>
                  <a:pt x="963460" y="38100"/>
                </a:lnTo>
                <a:lnTo>
                  <a:pt x="964173" y="50800"/>
                </a:lnTo>
                <a:lnTo>
                  <a:pt x="967926" y="50800"/>
                </a:lnTo>
                <a:lnTo>
                  <a:pt x="976849" y="38100"/>
                </a:lnTo>
                <a:close/>
              </a:path>
              <a:path w="2251710" h="2044700">
                <a:moveTo>
                  <a:pt x="1026717" y="38100"/>
                </a:moveTo>
                <a:lnTo>
                  <a:pt x="993120" y="38100"/>
                </a:lnTo>
                <a:lnTo>
                  <a:pt x="996120" y="50800"/>
                </a:lnTo>
                <a:lnTo>
                  <a:pt x="1018346" y="50800"/>
                </a:lnTo>
                <a:lnTo>
                  <a:pt x="1026717" y="38100"/>
                </a:lnTo>
                <a:close/>
              </a:path>
              <a:path w="2251710" h="2044700">
                <a:moveTo>
                  <a:pt x="1059731" y="38100"/>
                </a:moveTo>
                <a:lnTo>
                  <a:pt x="1038411" y="38100"/>
                </a:lnTo>
                <a:lnTo>
                  <a:pt x="1039395" y="50800"/>
                </a:lnTo>
                <a:lnTo>
                  <a:pt x="1058971" y="50800"/>
                </a:lnTo>
                <a:lnTo>
                  <a:pt x="1059731" y="38100"/>
                </a:lnTo>
                <a:close/>
              </a:path>
              <a:path w="2251710" h="2044700">
                <a:moveTo>
                  <a:pt x="1066352" y="38100"/>
                </a:moveTo>
                <a:lnTo>
                  <a:pt x="1059731" y="38100"/>
                </a:lnTo>
                <a:lnTo>
                  <a:pt x="1061214" y="50800"/>
                </a:lnTo>
                <a:lnTo>
                  <a:pt x="1069207" y="50800"/>
                </a:lnTo>
                <a:lnTo>
                  <a:pt x="1066352" y="38100"/>
                </a:lnTo>
                <a:close/>
              </a:path>
              <a:path w="2251710" h="2044700">
                <a:moveTo>
                  <a:pt x="1074198" y="35230"/>
                </a:moveTo>
                <a:lnTo>
                  <a:pt x="1072368" y="38100"/>
                </a:lnTo>
                <a:lnTo>
                  <a:pt x="1066352" y="38100"/>
                </a:lnTo>
                <a:lnTo>
                  <a:pt x="1069207" y="50800"/>
                </a:lnTo>
                <a:lnTo>
                  <a:pt x="1071112" y="50800"/>
                </a:lnTo>
                <a:lnTo>
                  <a:pt x="1073865" y="38100"/>
                </a:lnTo>
                <a:lnTo>
                  <a:pt x="1074198" y="35230"/>
                </a:lnTo>
                <a:close/>
              </a:path>
              <a:path w="2251710" h="2044700">
                <a:moveTo>
                  <a:pt x="1146742" y="25400"/>
                </a:moveTo>
                <a:lnTo>
                  <a:pt x="1080465" y="25400"/>
                </a:lnTo>
                <a:lnTo>
                  <a:pt x="1074198" y="35230"/>
                </a:lnTo>
                <a:lnTo>
                  <a:pt x="1073865" y="38100"/>
                </a:lnTo>
                <a:lnTo>
                  <a:pt x="1071112" y="50800"/>
                </a:lnTo>
                <a:lnTo>
                  <a:pt x="1077497" y="50800"/>
                </a:lnTo>
                <a:lnTo>
                  <a:pt x="1091468" y="38100"/>
                </a:lnTo>
                <a:lnTo>
                  <a:pt x="1142240" y="38100"/>
                </a:lnTo>
                <a:lnTo>
                  <a:pt x="1146742" y="25400"/>
                </a:lnTo>
                <a:close/>
              </a:path>
              <a:path w="2251710" h="2044700">
                <a:moveTo>
                  <a:pt x="1132218" y="38100"/>
                </a:moveTo>
                <a:lnTo>
                  <a:pt x="1112108" y="38100"/>
                </a:lnTo>
                <a:lnTo>
                  <a:pt x="1116399" y="50800"/>
                </a:lnTo>
                <a:lnTo>
                  <a:pt x="1124421" y="50800"/>
                </a:lnTo>
                <a:lnTo>
                  <a:pt x="1132218" y="38100"/>
                </a:lnTo>
                <a:close/>
              </a:path>
              <a:path w="2251710" h="2044700">
                <a:moveTo>
                  <a:pt x="1182477" y="38100"/>
                </a:moveTo>
                <a:lnTo>
                  <a:pt x="1144913" y="38100"/>
                </a:lnTo>
                <a:lnTo>
                  <a:pt x="1143129" y="50800"/>
                </a:lnTo>
                <a:lnTo>
                  <a:pt x="1172838" y="50800"/>
                </a:lnTo>
                <a:lnTo>
                  <a:pt x="1182477" y="38100"/>
                </a:lnTo>
                <a:close/>
              </a:path>
              <a:path w="2251710" h="2044700">
                <a:moveTo>
                  <a:pt x="1207766" y="38100"/>
                </a:moveTo>
                <a:lnTo>
                  <a:pt x="1182477" y="38100"/>
                </a:lnTo>
                <a:lnTo>
                  <a:pt x="1181619" y="50800"/>
                </a:lnTo>
                <a:lnTo>
                  <a:pt x="1203145" y="50800"/>
                </a:lnTo>
                <a:lnTo>
                  <a:pt x="1207766" y="38100"/>
                </a:lnTo>
                <a:close/>
              </a:path>
              <a:path w="2251710" h="2044700">
                <a:moveTo>
                  <a:pt x="1315603" y="25400"/>
                </a:moveTo>
                <a:lnTo>
                  <a:pt x="1270381" y="25400"/>
                </a:lnTo>
                <a:lnTo>
                  <a:pt x="1266629" y="38100"/>
                </a:lnTo>
                <a:lnTo>
                  <a:pt x="1270595" y="38100"/>
                </a:lnTo>
                <a:lnTo>
                  <a:pt x="1271233" y="50800"/>
                </a:lnTo>
                <a:lnTo>
                  <a:pt x="1286996" y="50800"/>
                </a:lnTo>
                <a:lnTo>
                  <a:pt x="1296234" y="38100"/>
                </a:lnTo>
                <a:lnTo>
                  <a:pt x="1315603" y="25400"/>
                </a:lnTo>
                <a:close/>
              </a:path>
              <a:path w="2251710" h="2044700">
                <a:moveTo>
                  <a:pt x="1346456" y="12700"/>
                </a:moveTo>
                <a:lnTo>
                  <a:pt x="1291121" y="12700"/>
                </a:lnTo>
                <a:lnTo>
                  <a:pt x="1280383" y="25400"/>
                </a:lnTo>
                <a:lnTo>
                  <a:pt x="1320490" y="25400"/>
                </a:lnTo>
                <a:lnTo>
                  <a:pt x="1319532" y="38100"/>
                </a:lnTo>
                <a:lnTo>
                  <a:pt x="1311031" y="38100"/>
                </a:lnTo>
                <a:lnTo>
                  <a:pt x="1316990" y="50800"/>
                </a:lnTo>
                <a:lnTo>
                  <a:pt x="1328117" y="38559"/>
                </a:lnTo>
                <a:lnTo>
                  <a:pt x="1328122" y="38100"/>
                </a:lnTo>
                <a:lnTo>
                  <a:pt x="1335235" y="25400"/>
                </a:lnTo>
                <a:lnTo>
                  <a:pt x="1346456" y="12700"/>
                </a:lnTo>
                <a:close/>
              </a:path>
              <a:path w="2251710" h="2044700">
                <a:moveTo>
                  <a:pt x="1437434" y="12700"/>
                </a:moveTo>
                <a:lnTo>
                  <a:pt x="1348955" y="12700"/>
                </a:lnTo>
                <a:lnTo>
                  <a:pt x="1340623" y="25400"/>
                </a:lnTo>
                <a:lnTo>
                  <a:pt x="1328325" y="38331"/>
                </a:lnTo>
                <a:lnTo>
                  <a:pt x="1328220" y="38559"/>
                </a:lnTo>
                <a:lnTo>
                  <a:pt x="1330816" y="50800"/>
                </a:lnTo>
                <a:lnTo>
                  <a:pt x="1347401" y="50800"/>
                </a:lnTo>
                <a:lnTo>
                  <a:pt x="1350774" y="38100"/>
                </a:lnTo>
                <a:lnTo>
                  <a:pt x="1380986" y="38100"/>
                </a:lnTo>
                <a:lnTo>
                  <a:pt x="1387420" y="25400"/>
                </a:lnTo>
                <a:lnTo>
                  <a:pt x="1435220" y="25400"/>
                </a:lnTo>
                <a:lnTo>
                  <a:pt x="1437434" y="12700"/>
                </a:lnTo>
                <a:close/>
              </a:path>
              <a:path w="2251710" h="2044700">
                <a:moveTo>
                  <a:pt x="1375125" y="38100"/>
                </a:moveTo>
                <a:lnTo>
                  <a:pt x="1365904" y="38100"/>
                </a:lnTo>
                <a:lnTo>
                  <a:pt x="1359147" y="50800"/>
                </a:lnTo>
                <a:lnTo>
                  <a:pt x="1368654" y="50800"/>
                </a:lnTo>
                <a:lnTo>
                  <a:pt x="1375125" y="38100"/>
                </a:lnTo>
                <a:close/>
              </a:path>
              <a:path w="2251710" h="2044700">
                <a:moveTo>
                  <a:pt x="1418719" y="38100"/>
                </a:moveTo>
                <a:lnTo>
                  <a:pt x="1404656" y="38100"/>
                </a:lnTo>
                <a:lnTo>
                  <a:pt x="1404861" y="50800"/>
                </a:lnTo>
                <a:lnTo>
                  <a:pt x="1409170" y="50800"/>
                </a:lnTo>
                <a:lnTo>
                  <a:pt x="1418719" y="38100"/>
                </a:lnTo>
                <a:close/>
              </a:path>
              <a:path w="2251710" h="2044700">
                <a:moveTo>
                  <a:pt x="1474367" y="38100"/>
                </a:moveTo>
                <a:lnTo>
                  <a:pt x="1434885" y="38100"/>
                </a:lnTo>
                <a:lnTo>
                  <a:pt x="1431055" y="50800"/>
                </a:lnTo>
                <a:lnTo>
                  <a:pt x="1471413" y="50800"/>
                </a:lnTo>
                <a:lnTo>
                  <a:pt x="1474367" y="38100"/>
                </a:lnTo>
                <a:close/>
              </a:path>
              <a:path w="2251710" h="2044700">
                <a:moveTo>
                  <a:pt x="1497495" y="38100"/>
                </a:moveTo>
                <a:lnTo>
                  <a:pt x="1485267" y="38100"/>
                </a:lnTo>
                <a:lnTo>
                  <a:pt x="1484344" y="50800"/>
                </a:lnTo>
                <a:lnTo>
                  <a:pt x="1487788" y="50800"/>
                </a:lnTo>
                <a:lnTo>
                  <a:pt x="1497495" y="38100"/>
                </a:lnTo>
                <a:close/>
              </a:path>
              <a:path w="2251710" h="2044700">
                <a:moveTo>
                  <a:pt x="1550139" y="38100"/>
                </a:moveTo>
                <a:lnTo>
                  <a:pt x="1515664" y="38100"/>
                </a:lnTo>
                <a:lnTo>
                  <a:pt x="1515982" y="50800"/>
                </a:lnTo>
                <a:lnTo>
                  <a:pt x="1538517" y="50800"/>
                </a:lnTo>
                <a:lnTo>
                  <a:pt x="1550139" y="38100"/>
                </a:lnTo>
                <a:close/>
              </a:path>
              <a:path w="2251710" h="2044700">
                <a:moveTo>
                  <a:pt x="1580352" y="38100"/>
                </a:moveTo>
                <a:lnTo>
                  <a:pt x="1561833" y="38100"/>
                </a:lnTo>
                <a:lnTo>
                  <a:pt x="1559257" y="50800"/>
                </a:lnTo>
                <a:lnTo>
                  <a:pt x="1578834" y="50800"/>
                </a:lnTo>
                <a:lnTo>
                  <a:pt x="1580352" y="38100"/>
                </a:lnTo>
                <a:close/>
              </a:path>
              <a:path w="2251710" h="2044700">
                <a:moveTo>
                  <a:pt x="1590582" y="38100"/>
                </a:moveTo>
                <a:lnTo>
                  <a:pt x="1580352" y="38100"/>
                </a:lnTo>
                <a:lnTo>
                  <a:pt x="1580793" y="50800"/>
                </a:lnTo>
                <a:lnTo>
                  <a:pt x="1586024" y="50800"/>
                </a:lnTo>
                <a:lnTo>
                  <a:pt x="1590582" y="38100"/>
                </a:lnTo>
                <a:close/>
              </a:path>
              <a:path w="2251710" h="2044700">
                <a:moveTo>
                  <a:pt x="1599068" y="25400"/>
                </a:moveTo>
                <a:lnTo>
                  <a:pt x="1516120" y="25400"/>
                </a:lnTo>
                <a:lnTo>
                  <a:pt x="1515941" y="38100"/>
                </a:lnTo>
                <a:lnTo>
                  <a:pt x="1590582" y="38100"/>
                </a:lnTo>
                <a:lnTo>
                  <a:pt x="1586024" y="50800"/>
                </a:lnTo>
                <a:lnTo>
                  <a:pt x="1591284" y="50800"/>
                </a:lnTo>
                <a:lnTo>
                  <a:pt x="1596859" y="38100"/>
                </a:lnTo>
                <a:lnTo>
                  <a:pt x="1599068" y="25400"/>
                </a:lnTo>
                <a:close/>
              </a:path>
              <a:path w="2251710" h="2044700">
                <a:moveTo>
                  <a:pt x="1603734" y="38100"/>
                </a:moveTo>
                <a:lnTo>
                  <a:pt x="1596859" y="38100"/>
                </a:lnTo>
                <a:lnTo>
                  <a:pt x="1591284" y="50800"/>
                </a:lnTo>
                <a:lnTo>
                  <a:pt x="1595046" y="50800"/>
                </a:lnTo>
                <a:lnTo>
                  <a:pt x="1603734" y="38100"/>
                </a:lnTo>
                <a:close/>
              </a:path>
              <a:path w="2251710" h="2044700">
                <a:moveTo>
                  <a:pt x="1629980" y="38100"/>
                </a:moveTo>
                <a:lnTo>
                  <a:pt x="1624173" y="38100"/>
                </a:lnTo>
                <a:lnTo>
                  <a:pt x="1612207" y="50800"/>
                </a:lnTo>
                <a:lnTo>
                  <a:pt x="1624416" y="50800"/>
                </a:lnTo>
                <a:lnTo>
                  <a:pt x="1629980" y="38100"/>
                </a:lnTo>
                <a:close/>
              </a:path>
              <a:path w="2251710" h="2044700">
                <a:moveTo>
                  <a:pt x="1659310" y="38100"/>
                </a:moveTo>
                <a:lnTo>
                  <a:pt x="1640757" y="38100"/>
                </a:lnTo>
                <a:lnTo>
                  <a:pt x="1638964" y="50800"/>
                </a:lnTo>
                <a:lnTo>
                  <a:pt x="1654302" y="50800"/>
                </a:lnTo>
                <a:lnTo>
                  <a:pt x="1659310" y="38100"/>
                </a:lnTo>
                <a:close/>
              </a:path>
              <a:path w="2251710" h="2044700">
                <a:moveTo>
                  <a:pt x="1685993" y="38100"/>
                </a:moveTo>
                <a:lnTo>
                  <a:pt x="1675422" y="38100"/>
                </a:lnTo>
                <a:lnTo>
                  <a:pt x="1666796" y="50800"/>
                </a:lnTo>
                <a:lnTo>
                  <a:pt x="1676226" y="50800"/>
                </a:lnTo>
                <a:lnTo>
                  <a:pt x="1685993" y="38100"/>
                </a:lnTo>
                <a:close/>
              </a:path>
              <a:path w="2251710" h="2044700">
                <a:moveTo>
                  <a:pt x="1720404" y="38100"/>
                </a:moveTo>
                <a:lnTo>
                  <a:pt x="1695016" y="38100"/>
                </a:lnTo>
                <a:lnTo>
                  <a:pt x="1690868" y="50800"/>
                </a:lnTo>
                <a:lnTo>
                  <a:pt x="1715147" y="50800"/>
                </a:lnTo>
                <a:lnTo>
                  <a:pt x="1720404" y="38100"/>
                </a:lnTo>
                <a:close/>
              </a:path>
              <a:path w="2251710" h="2044700">
                <a:moveTo>
                  <a:pt x="1801124" y="38100"/>
                </a:moveTo>
                <a:lnTo>
                  <a:pt x="1757894" y="38100"/>
                </a:lnTo>
                <a:lnTo>
                  <a:pt x="1759342" y="50800"/>
                </a:lnTo>
                <a:lnTo>
                  <a:pt x="1785362" y="50800"/>
                </a:lnTo>
                <a:lnTo>
                  <a:pt x="1801124" y="38100"/>
                </a:lnTo>
                <a:close/>
              </a:path>
              <a:path w="2251710" h="2044700">
                <a:moveTo>
                  <a:pt x="1820002" y="38100"/>
                </a:moveTo>
                <a:lnTo>
                  <a:pt x="1811402" y="38100"/>
                </a:lnTo>
                <a:lnTo>
                  <a:pt x="1804567" y="50800"/>
                </a:lnTo>
                <a:lnTo>
                  <a:pt x="1820339" y="50800"/>
                </a:lnTo>
                <a:lnTo>
                  <a:pt x="1820002" y="38100"/>
                </a:lnTo>
                <a:close/>
              </a:path>
              <a:path w="2251710" h="2044700">
                <a:moveTo>
                  <a:pt x="1846980" y="38100"/>
                </a:moveTo>
                <a:lnTo>
                  <a:pt x="1840391" y="38100"/>
                </a:lnTo>
                <a:lnTo>
                  <a:pt x="1835296" y="50800"/>
                </a:lnTo>
                <a:lnTo>
                  <a:pt x="1845081" y="50800"/>
                </a:lnTo>
                <a:lnTo>
                  <a:pt x="1847380" y="44463"/>
                </a:lnTo>
                <a:lnTo>
                  <a:pt x="1846980" y="38100"/>
                </a:lnTo>
                <a:close/>
              </a:path>
              <a:path w="2251710" h="2044700">
                <a:moveTo>
                  <a:pt x="1868388" y="38100"/>
                </a:moveTo>
                <a:lnTo>
                  <a:pt x="1849690" y="38100"/>
                </a:lnTo>
                <a:lnTo>
                  <a:pt x="1847380" y="44463"/>
                </a:lnTo>
                <a:lnTo>
                  <a:pt x="1847780" y="50800"/>
                </a:lnTo>
                <a:lnTo>
                  <a:pt x="1857720" y="50800"/>
                </a:lnTo>
                <a:lnTo>
                  <a:pt x="1868388" y="38100"/>
                </a:lnTo>
                <a:close/>
              </a:path>
              <a:path w="2251710" h="2044700">
                <a:moveTo>
                  <a:pt x="1914326" y="38100"/>
                </a:moveTo>
                <a:lnTo>
                  <a:pt x="1892970" y="38100"/>
                </a:lnTo>
                <a:lnTo>
                  <a:pt x="1896184" y="50800"/>
                </a:lnTo>
                <a:lnTo>
                  <a:pt x="1904644" y="50800"/>
                </a:lnTo>
                <a:lnTo>
                  <a:pt x="1914326" y="38100"/>
                </a:lnTo>
                <a:close/>
              </a:path>
              <a:path w="2251710" h="2044700">
                <a:moveTo>
                  <a:pt x="1965866" y="38100"/>
                </a:moveTo>
                <a:lnTo>
                  <a:pt x="1926181" y="38100"/>
                </a:lnTo>
                <a:lnTo>
                  <a:pt x="1923149" y="50800"/>
                </a:lnTo>
                <a:lnTo>
                  <a:pt x="1953431" y="50800"/>
                </a:lnTo>
                <a:lnTo>
                  <a:pt x="1965866" y="38100"/>
                </a:lnTo>
                <a:close/>
              </a:path>
              <a:path w="2251710" h="2044700">
                <a:moveTo>
                  <a:pt x="1988393" y="38100"/>
                </a:moveTo>
                <a:lnTo>
                  <a:pt x="1965866" y="38100"/>
                </a:lnTo>
                <a:lnTo>
                  <a:pt x="1961404" y="50800"/>
                </a:lnTo>
                <a:lnTo>
                  <a:pt x="1983165" y="50800"/>
                </a:lnTo>
                <a:lnTo>
                  <a:pt x="1988393" y="38100"/>
                </a:lnTo>
                <a:close/>
              </a:path>
              <a:path w="2251710" h="2044700">
                <a:moveTo>
                  <a:pt x="2102123" y="25400"/>
                </a:moveTo>
                <a:lnTo>
                  <a:pt x="2055856" y="25400"/>
                </a:lnTo>
                <a:lnTo>
                  <a:pt x="2050220" y="38100"/>
                </a:lnTo>
                <a:lnTo>
                  <a:pt x="2052064" y="38100"/>
                </a:lnTo>
                <a:lnTo>
                  <a:pt x="2051254" y="50800"/>
                </a:lnTo>
                <a:lnTo>
                  <a:pt x="2066780" y="50800"/>
                </a:lnTo>
                <a:lnTo>
                  <a:pt x="2078140" y="38100"/>
                </a:lnTo>
                <a:lnTo>
                  <a:pt x="2102123" y="25400"/>
                </a:lnTo>
                <a:close/>
              </a:path>
              <a:path w="2251710" h="2044700">
                <a:moveTo>
                  <a:pt x="2139113" y="0"/>
                </a:moveTo>
                <a:lnTo>
                  <a:pt x="2117991" y="0"/>
                </a:lnTo>
                <a:lnTo>
                  <a:pt x="2110970" y="12700"/>
                </a:lnTo>
                <a:lnTo>
                  <a:pt x="2082693" y="12700"/>
                </a:lnTo>
                <a:lnTo>
                  <a:pt x="2069867" y="25400"/>
                </a:lnTo>
                <a:lnTo>
                  <a:pt x="2105966" y="25400"/>
                </a:lnTo>
                <a:lnTo>
                  <a:pt x="2103964" y="38100"/>
                </a:lnTo>
                <a:lnTo>
                  <a:pt x="2092095" y="38100"/>
                </a:lnTo>
                <a:lnTo>
                  <a:pt x="2096369" y="50800"/>
                </a:lnTo>
                <a:lnTo>
                  <a:pt x="2109756" y="38331"/>
                </a:lnTo>
                <a:lnTo>
                  <a:pt x="2109744" y="38100"/>
                </a:lnTo>
                <a:lnTo>
                  <a:pt x="2121324" y="25400"/>
                </a:lnTo>
                <a:lnTo>
                  <a:pt x="2137432" y="12700"/>
                </a:lnTo>
                <a:lnTo>
                  <a:pt x="2139759" y="10415"/>
                </a:lnTo>
                <a:lnTo>
                  <a:pt x="2139113" y="0"/>
                </a:lnTo>
                <a:close/>
              </a:path>
              <a:path w="2251710" h="2044700">
                <a:moveTo>
                  <a:pt x="2227596" y="12700"/>
                </a:moveTo>
                <a:lnTo>
                  <a:pt x="2142211" y="12700"/>
                </a:lnTo>
                <a:lnTo>
                  <a:pt x="2128423" y="25400"/>
                </a:lnTo>
                <a:lnTo>
                  <a:pt x="2110004" y="38100"/>
                </a:lnTo>
                <a:lnTo>
                  <a:pt x="2109756" y="38331"/>
                </a:lnTo>
                <a:lnTo>
                  <a:pt x="2110397" y="50800"/>
                </a:lnTo>
                <a:lnTo>
                  <a:pt x="2126269" y="50800"/>
                </a:lnTo>
                <a:lnTo>
                  <a:pt x="2133236" y="38100"/>
                </a:lnTo>
                <a:lnTo>
                  <a:pt x="2164125" y="38100"/>
                </a:lnTo>
                <a:lnTo>
                  <a:pt x="2172589" y="25400"/>
                </a:lnTo>
                <a:lnTo>
                  <a:pt x="2224693" y="25400"/>
                </a:lnTo>
                <a:lnTo>
                  <a:pt x="2227596" y="12700"/>
                </a:lnTo>
                <a:close/>
              </a:path>
              <a:path w="2251710" h="2044700">
                <a:moveTo>
                  <a:pt x="2157374" y="38100"/>
                </a:moveTo>
                <a:lnTo>
                  <a:pt x="2147049" y="38100"/>
                </a:lnTo>
                <a:lnTo>
                  <a:pt x="2138265" y="50800"/>
                </a:lnTo>
                <a:lnTo>
                  <a:pt x="2148022" y="50800"/>
                </a:lnTo>
                <a:lnTo>
                  <a:pt x="2157374" y="38100"/>
                </a:lnTo>
                <a:close/>
              </a:path>
              <a:path w="2251710" h="2044700">
                <a:moveTo>
                  <a:pt x="2199438" y="38100"/>
                </a:moveTo>
                <a:lnTo>
                  <a:pt x="2186016" y="38100"/>
                </a:lnTo>
                <a:lnTo>
                  <a:pt x="2184690" y="50800"/>
                </a:lnTo>
                <a:lnTo>
                  <a:pt x="2188998" y="50800"/>
                </a:lnTo>
                <a:lnTo>
                  <a:pt x="2199438" y="38100"/>
                </a:lnTo>
                <a:close/>
              </a:path>
              <a:path w="2251710" h="2044700">
                <a:moveTo>
                  <a:pt x="2235862" y="38100"/>
                </a:moveTo>
                <a:lnTo>
                  <a:pt x="2213273" y="38100"/>
                </a:lnTo>
                <a:lnTo>
                  <a:pt x="2205777" y="50800"/>
                </a:lnTo>
                <a:lnTo>
                  <a:pt x="2236161" y="50800"/>
                </a:lnTo>
                <a:lnTo>
                  <a:pt x="2235862" y="38100"/>
                </a:lnTo>
                <a:close/>
              </a:path>
              <a:path w="2251710" h="2044700">
                <a:moveTo>
                  <a:pt x="1849690" y="38100"/>
                </a:moveTo>
                <a:lnTo>
                  <a:pt x="1846980" y="38100"/>
                </a:lnTo>
                <a:lnTo>
                  <a:pt x="1847380" y="44463"/>
                </a:lnTo>
                <a:lnTo>
                  <a:pt x="1849690" y="38100"/>
                </a:lnTo>
                <a:close/>
              </a:path>
              <a:path w="2251710" h="2044700">
                <a:moveTo>
                  <a:pt x="42210" y="38100"/>
                </a:moveTo>
                <a:lnTo>
                  <a:pt x="37938" y="38100"/>
                </a:lnTo>
                <a:lnTo>
                  <a:pt x="39197" y="43410"/>
                </a:lnTo>
                <a:lnTo>
                  <a:pt x="42210" y="38100"/>
                </a:lnTo>
                <a:close/>
              </a:path>
              <a:path w="2251710" h="2044700">
                <a:moveTo>
                  <a:pt x="288664" y="21223"/>
                </a:moveTo>
                <a:lnTo>
                  <a:pt x="287117" y="25400"/>
                </a:lnTo>
                <a:lnTo>
                  <a:pt x="285960" y="38100"/>
                </a:lnTo>
                <a:lnTo>
                  <a:pt x="286982" y="40496"/>
                </a:lnTo>
                <a:lnTo>
                  <a:pt x="287427" y="38100"/>
                </a:lnTo>
                <a:lnTo>
                  <a:pt x="289778" y="38100"/>
                </a:lnTo>
                <a:lnTo>
                  <a:pt x="288333" y="25400"/>
                </a:lnTo>
                <a:lnTo>
                  <a:pt x="288726" y="25400"/>
                </a:lnTo>
                <a:lnTo>
                  <a:pt x="288664" y="21223"/>
                </a:lnTo>
                <a:close/>
              </a:path>
              <a:path w="2251710" h="2044700">
                <a:moveTo>
                  <a:pt x="860108" y="0"/>
                </a:moveTo>
                <a:lnTo>
                  <a:pt x="826568" y="0"/>
                </a:lnTo>
                <a:lnTo>
                  <a:pt x="819139" y="12700"/>
                </a:lnTo>
                <a:lnTo>
                  <a:pt x="811176" y="25400"/>
                </a:lnTo>
                <a:lnTo>
                  <a:pt x="807041" y="38100"/>
                </a:lnTo>
                <a:lnTo>
                  <a:pt x="807188" y="38559"/>
                </a:lnTo>
                <a:lnTo>
                  <a:pt x="807556" y="38100"/>
                </a:lnTo>
                <a:lnTo>
                  <a:pt x="815423" y="25400"/>
                </a:lnTo>
                <a:lnTo>
                  <a:pt x="820119" y="12700"/>
                </a:lnTo>
                <a:lnTo>
                  <a:pt x="853168" y="12700"/>
                </a:lnTo>
                <a:lnTo>
                  <a:pt x="860108" y="0"/>
                </a:lnTo>
                <a:close/>
              </a:path>
              <a:path w="2251710" h="2044700">
                <a:moveTo>
                  <a:pt x="1385299" y="0"/>
                </a:moveTo>
                <a:lnTo>
                  <a:pt x="1356086" y="0"/>
                </a:lnTo>
                <a:lnTo>
                  <a:pt x="1346456" y="12700"/>
                </a:lnTo>
                <a:lnTo>
                  <a:pt x="1335235" y="25400"/>
                </a:lnTo>
                <a:lnTo>
                  <a:pt x="1328122" y="38100"/>
                </a:lnTo>
                <a:lnTo>
                  <a:pt x="1328200" y="38468"/>
                </a:lnTo>
                <a:lnTo>
                  <a:pt x="1340623" y="25400"/>
                </a:lnTo>
                <a:lnTo>
                  <a:pt x="1348955" y="12700"/>
                </a:lnTo>
                <a:lnTo>
                  <a:pt x="1385269" y="12700"/>
                </a:lnTo>
                <a:lnTo>
                  <a:pt x="1385299" y="0"/>
                </a:lnTo>
                <a:close/>
              </a:path>
              <a:path w="2251710" h="2044700">
                <a:moveTo>
                  <a:pt x="2139759" y="10415"/>
                </a:moveTo>
                <a:lnTo>
                  <a:pt x="2137432" y="12700"/>
                </a:lnTo>
                <a:lnTo>
                  <a:pt x="2121324" y="25400"/>
                </a:lnTo>
                <a:lnTo>
                  <a:pt x="2109744" y="38100"/>
                </a:lnTo>
                <a:lnTo>
                  <a:pt x="2109756" y="38331"/>
                </a:lnTo>
                <a:lnTo>
                  <a:pt x="2110004" y="38100"/>
                </a:lnTo>
                <a:lnTo>
                  <a:pt x="2128423" y="25400"/>
                </a:lnTo>
                <a:lnTo>
                  <a:pt x="2142211" y="12700"/>
                </a:lnTo>
                <a:lnTo>
                  <a:pt x="2139901" y="12700"/>
                </a:lnTo>
                <a:lnTo>
                  <a:pt x="2139759" y="10415"/>
                </a:lnTo>
                <a:close/>
              </a:path>
              <a:path w="2251710" h="2044700">
                <a:moveTo>
                  <a:pt x="125068" y="12700"/>
                </a:moveTo>
                <a:lnTo>
                  <a:pt x="20284" y="12700"/>
                </a:lnTo>
                <a:lnTo>
                  <a:pt x="24542" y="25400"/>
                </a:lnTo>
                <a:lnTo>
                  <a:pt x="32158" y="38100"/>
                </a:lnTo>
                <a:lnTo>
                  <a:pt x="51767" y="38100"/>
                </a:lnTo>
                <a:lnTo>
                  <a:pt x="45652" y="25400"/>
                </a:lnTo>
                <a:lnTo>
                  <a:pt x="117596" y="25400"/>
                </a:lnTo>
                <a:lnTo>
                  <a:pt x="125068" y="12700"/>
                </a:lnTo>
                <a:close/>
              </a:path>
              <a:path w="2251710" h="2044700">
                <a:moveTo>
                  <a:pt x="340530" y="25400"/>
                </a:moveTo>
                <a:lnTo>
                  <a:pt x="288333" y="25400"/>
                </a:lnTo>
                <a:lnTo>
                  <a:pt x="289778" y="38100"/>
                </a:lnTo>
                <a:lnTo>
                  <a:pt x="336801" y="38100"/>
                </a:lnTo>
                <a:lnTo>
                  <a:pt x="340530" y="25400"/>
                </a:lnTo>
                <a:close/>
              </a:path>
              <a:path w="2251710" h="2044700">
                <a:moveTo>
                  <a:pt x="468661" y="25400"/>
                </a:moveTo>
                <a:lnTo>
                  <a:pt x="352131" y="25400"/>
                </a:lnTo>
                <a:lnTo>
                  <a:pt x="355812" y="38100"/>
                </a:lnTo>
                <a:lnTo>
                  <a:pt x="466836" y="38100"/>
                </a:lnTo>
                <a:lnTo>
                  <a:pt x="468661" y="25400"/>
                </a:lnTo>
                <a:close/>
              </a:path>
              <a:path w="2251710" h="2044700">
                <a:moveTo>
                  <a:pt x="551609" y="25400"/>
                </a:moveTo>
                <a:lnTo>
                  <a:pt x="468661" y="25400"/>
                </a:lnTo>
                <a:lnTo>
                  <a:pt x="469668" y="38100"/>
                </a:lnTo>
                <a:lnTo>
                  <a:pt x="549705" y="38100"/>
                </a:lnTo>
                <a:lnTo>
                  <a:pt x="551066" y="34748"/>
                </a:lnTo>
                <a:lnTo>
                  <a:pt x="551609" y="25400"/>
                </a:lnTo>
                <a:close/>
              </a:path>
              <a:path w="2251710" h="2044700">
                <a:moveTo>
                  <a:pt x="706471" y="25400"/>
                </a:moveTo>
                <a:lnTo>
                  <a:pt x="627903" y="25400"/>
                </a:lnTo>
                <a:lnTo>
                  <a:pt x="627926" y="38100"/>
                </a:lnTo>
                <a:lnTo>
                  <a:pt x="704342" y="38100"/>
                </a:lnTo>
                <a:lnTo>
                  <a:pt x="706471" y="25400"/>
                </a:lnTo>
                <a:close/>
              </a:path>
              <a:path w="2251710" h="2044700">
                <a:moveTo>
                  <a:pt x="746730" y="25400"/>
                </a:moveTo>
                <a:lnTo>
                  <a:pt x="706471" y="25400"/>
                </a:lnTo>
                <a:lnTo>
                  <a:pt x="712633" y="38100"/>
                </a:lnTo>
                <a:lnTo>
                  <a:pt x="740980" y="38100"/>
                </a:lnTo>
                <a:lnTo>
                  <a:pt x="746730" y="25400"/>
                </a:lnTo>
                <a:close/>
              </a:path>
              <a:path w="2251710" h="2044700">
                <a:moveTo>
                  <a:pt x="992391" y="25400"/>
                </a:moveTo>
                <a:lnTo>
                  <a:pt x="875576" y="25400"/>
                </a:lnTo>
                <a:lnTo>
                  <a:pt x="877027" y="38100"/>
                </a:lnTo>
                <a:lnTo>
                  <a:pt x="988076" y="38100"/>
                </a:lnTo>
                <a:lnTo>
                  <a:pt x="992391" y="25400"/>
                </a:lnTo>
                <a:close/>
              </a:path>
              <a:path w="2251710" h="2044700">
                <a:moveTo>
                  <a:pt x="1075339" y="25400"/>
                </a:moveTo>
                <a:lnTo>
                  <a:pt x="992391" y="25400"/>
                </a:lnTo>
                <a:lnTo>
                  <a:pt x="992804" y="38100"/>
                </a:lnTo>
                <a:lnTo>
                  <a:pt x="1072368" y="38100"/>
                </a:lnTo>
                <a:lnTo>
                  <a:pt x="1074198" y="35230"/>
                </a:lnTo>
                <a:lnTo>
                  <a:pt x="1075339" y="25400"/>
                </a:lnTo>
                <a:close/>
              </a:path>
              <a:path w="2251710" h="2044700">
                <a:moveTo>
                  <a:pt x="1230121" y="25400"/>
                </a:moveTo>
                <a:lnTo>
                  <a:pt x="1151418" y="25400"/>
                </a:lnTo>
                <a:lnTo>
                  <a:pt x="1150880" y="38100"/>
                </a:lnTo>
                <a:lnTo>
                  <a:pt x="1227161" y="38100"/>
                </a:lnTo>
                <a:lnTo>
                  <a:pt x="1230121" y="25400"/>
                </a:lnTo>
                <a:close/>
              </a:path>
              <a:path w="2251710" h="2044700">
                <a:moveTo>
                  <a:pt x="1270381" y="25400"/>
                </a:moveTo>
                <a:lnTo>
                  <a:pt x="1230121" y="25400"/>
                </a:lnTo>
                <a:lnTo>
                  <a:pt x="1235589" y="38100"/>
                </a:lnTo>
                <a:lnTo>
                  <a:pt x="1263642" y="38100"/>
                </a:lnTo>
                <a:lnTo>
                  <a:pt x="1270381" y="25400"/>
                </a:lnTo>
                <a:close/>
              </a:path>
              <a:path w="2251710" h="2044700">
                <a:moveTo>
                  <a:pt x="1516120" y="25400"/>
                </a:moveTo>
                <a:lnTo>
                  <a:pt x="1399021" y="25400"/>
                </a:lnTo>
                <a:lnTo>
                  <a:pt x="1398242" y="38100"/>
                </a:lnTo>
                <a:lnTo>
                  <a:pt x="1509314" y="38100"/>
                </a:lnTo>
                <a:lnTo>
                  <a:pt x="1516120" y="25400"/>
                </a:lnTo>
                <a:close/>
              </a:path>
              <a:path w="2251710" h="2044700">
                <a:moveTo>
                  <a:pt x="1608720" y="12700"/>
                </a:moveTo>
                <a:lnTo>
                  <a:pt x="1601384" y="12700"/>
                </a:lnTo>
                <a:lnTo>
                  <a:pt x="1599199" y="25400"/>
                </a:lnTo>
                <a:lnTo>
                  <a:pt x="1599609" y="38100"/>
                </a:lnTo>
                <a:lnTo>
                  <a:pt x="1853455" y="38100"/>
                </a:lnTo>
                <a:lnTo>
                  <a:pt x="1860242" y="29543"/>
                </a:lnTo>
                <a:lnTo>
                  <a:pt x="1862127" y="25400"/>
                </a:lnTo>
                <a:lnTo>
                  <a:pt x="1602908" y="25400"/>
                </a:lnTo>
                <a:lnTo>
                  <a:pt x="1608720" y="12700"/>
                </a:lnTo>
                <a:close/>
              </a:path>
              <a:path w="2251710" h="2044700">
                <a:moveTo>
                  <a:pt x="1933902" y="25400"/>
                </a:moveTo>
                <a:lnTo>
                  <a:pt x="1863529" y="25400"/>
                </a:lnTo>
                <a:lnTo>
                  <a:pt x="1860242" y="29543"/>
                </a:lnTo>
                <a:lnTo>
                  <a:pt x="1856349" y="38100"/>
                </a:lnTo>
                <a:lnTo>
                  <a:pt x="1927312" y="38100"/>
                </a:lnTo>
                <a:lnTo>
                  <a:pt x="1933902" y="25400"/>
                </a:lnTo>
                <a:close/>
              </a:path>
              <a:path w="2251710" h="2044700">
                <a:moveTo>
                  <a:pt x="2015599" y="25400"/>
                </a:moveTo>
                <a:lnTo>
                  <a:pt x="1936692" y="25400"/>
                </a:lnTo>
                <a:lnTo>
                  <a:pt x="1935313" y="38100"/>
                </a:lnTo>
                <a:lnTo>
                  <a:pt x="2011391" y="38100"/>
                </a:lnTo>
                <a:lnTo>
                  <a:pt x="2015599" y="25400"/>
                </a:lnTo>
                <a:close/>
              </a:path>
              <a:path w="2251710" h="2044700">
                <a:moveTo>
                  <a:pt x="2055856" y="25400"/>
                </a:moveTo>
                <a:lnTo>
                  <a:pt x="2015599" y="25400"/>
                </a:lnTo>
                <a:lnTo>
                  <a:pt x="2020021" y="38100"/>
                </a:lnTo>
                <a:lnTo>
                  <a:pt x="2047637" y="38100"/>
                </a:lnTo>
                <a:lnTo>
                  <a:pt x="2055856" y="25400"/>
                </a:lnTo>
                <a:close/>
              </a:path>
              <a:path w="2251710" h="2044700">
                <a:moveTo>
                  <a:pt x="2244328" y="25400"/>
                </a:moveTo>
                <a:lnTo>
                  <a:pt x="2184189" y="25400"/>
                </a:lnTo>
                <a:lnTo>
                  <a:pt x="2180064" y="38100"/>
                </a:lnTo>
                <a:lnTo>
                  <a:pt x="2243916" y="38100"/>
                </a:lnTo>
                <a:lnTo>
                  <a:pt x="2244328" y="25400"/>
                </a:lnTo>
                <a:close/>
              </a:path>
              <a:path w="2251710" h="2044700">
                <a:moveTo>
                  <a:pt x="1863529" y="25400"/>
                </a:moveTo>
                <a:lnTo>
                  <a:pt x="1862127" y="25400"/>
                </a:lnTo>
                <a:lnTo>
                  <a:pt x="1860242" y="29543"/>
                </a:lnTo>
                <a:lnTo>
                  <a:pt x="1863529" y="25400"/>
                </a:lnTo>
                <a:close/>
              </a:path>
              <a:path w="2251710" h="2044700">
                <a:moveTo>
                  <a:pt x="237984" y="12700"/>
                </a:moveTo>
                <a:lnTo>
                  <a:pt x="130882" y="12700"/>
                </a:lnTo>
                <a:lnTo>
                  <a:pt x="122739" y="25400"/>
                </a:lnTo>
                <a:lnTo>
                  <a:pt x="242662" y="25400"/>
                </a:lnTo>
                <a:lnTo>
                  <a:pt x="237984" y="12700"/>
                </a:lnTo>
                <a:close/>
              </a:path>
              <a:path w="2251710" h="2044700">
                <a:moveTo>
                  <a:pt x="263711" y="0"/>
                </a:moveTo>
                <a:lnTo>
                  <a:pt x="245597" y="0"/>
                </a:lnTo>
                <a:lnTo>
                  <a:pt x="241913" y="12700"/>
                </a:lnTo>
                <a:lnTo>
                  <a:pt x="238248" y="12700"/>
                </a:lnTo>
                <a:lnTo>
                  <a:pt x="248461" y="25400"/>
                </a:lnTo>
                <a:lnTo>
                  <a:pt x="270687" y="25400"/>
                </a:lnTo>
                <a:lnTo>
                  <a:pt x="270330" y="12700"/>
                </a:lnTo>
                <a:lnTo>
                  <a:pt x="263711" y="0"/>
                </a:lnTo>
                <a:close/>
              </a:path>
              <a:path w="2251710" h="2044700">
                <a:moveTo>
                  <a:pt x="329403" y="0"/>
                </a:moveTo>
                <a:lnTo>
                  <a:pt x="297049" y="0"/>
                </a:lnTo>
                <a:lnTo>
                  <a:pt x="291821" y="12700"/>
                </a:lnTo>
                <a:lnTo>
                  <a:pt x="288664" y="21223"/>
                </a:lnTo>
                <a:lnTo>
                  <a:pt x="288726" y="25400"/>
                </a:lnTo>
                <a:lnTo>
                  <a:pt x="382588" y="25400"/>
                </a:lnTo>
                <a:lnTo>
                  <a:pt x="383884" y="12700"/>
                </a:lnTo>
                <a:lnTo>
                  <a:pt x="325001" y="12700"/>
                </a:lnTo>
                <a:lnTo>
                  <a:pt x="329403" y="0"/>
                </a:lnTo>
                <a:close/>
              </a:path>
              <a:path w="2251710" h="2044700">
                <a:moveTo>
                  <a:pt x="552029" y="12700"/>
                </a:moveTo>
                <a:lnTo>
                  <a:pt x="393485" y="12700"/>
                </a:lnTo>
                <a:lnTo>
                  <a:pt x="393033" y="25400"/>
                </a:lnTo>
                <a:lnTo>
                  <a:pt x="552988" y="25400"/>
                </a:lnTo>
                <a:lnTo>
                  <a:pt x="553281" y="23444"/>
                </a:lnTo>
                <a:lnTo>
                  <a:pt x="552029" y="12700"/>
                </a:lnTo>
                <a:close/>
              </a:path>
              <a:path w="2251710" h="2044700">
                <a:moveTo>
                  <a:pt x="569909" y="12700"/>
                </a:moveTo>
                <a:lnTo>
                  <a:pt x="554890" y="12700"/>
                </a:lnTo>
                <a:lnTo>
                  <a:pt x="553281" y="23444"/>
                </a:lnTo>
                <a:lnTo>
                  <a:pt x="553509" y="25400"/>
                </a:lnTo>
                <a:lnTo>
                  <a:pt x="568923" y="25400"/>
                </a:lnTo>
                <a:lnTo>
                  <a:pt x="569909" y="12700"/>
                </a:lnTo>
                <a:close/>
              </a:path>
              <a:path w="2251710" h="2044700">
                <a:moveTo>
                  <a:pt x="651516" y="12700"/>
                </a:moveTo>
                <a:lnTo>
                  <a:pt x="580423" y="12700"/>
                </a:lnTo>
                <a:lnTo>
                  <a:pt x="579227" y="25400"/>
                </a:lnTo>
                <a:lnTo>
                  <a:pt x="654361" y="25400"/>
                </a:lnTo>
                <a:lnTo>
                  <a:pt x="651516" y="12700"/>
                </a:lnTo>
                <a:close/>
              </a:path>
              <a:path w="2251710" h="2044700">
                <a:moveTo>
                  <a:pt x="746537" y="12700"/>
                </a:moveTo>
                <a:lnTo>
                  <a:pt x="669588" y="12700"/>
                </a:lnTo>
                <a:lnTo>
                  <a:pt x="667092" y="25400"/>
                </a:lnTo>
                <a:lnTo>
                  <a:pt x="748383" y="25400"/>
                </a:lnTo>
                <a:lnTo>
                  <a:pt x="746537" y="12700"/>
                </a:lnTo>
                <a:close/>
              </a:path>
              <a:path w="2251710" h="2044700">
                <a:moveTo>
                  <a:pt x="1079318" y="12700"/>
                </a:moveTo>
                <a:lnTo>
                  <a:pt x="920263" y="12700"/>
                </a:lnTo>
                <a:lnTo>
                  <a:pt x="919166" y="25400"/>
                </a:lnTo>
                <a:lnTo>
                  <a:pt x="1077948" y="25400"/>
                </a:lnTo>
                <a:lnTo>
                  <a:pt x="1079675" y="19711"/>
                </a:lnTo>
                <a:lnTo>
                  <a:pt x="1079318" y="12700"/>
                </a:lnTo>
                <a:close/>
              </a:path>
              <a:path w="2251710" h="2044700">
                <a:moveTo>
                  <a:pt x="1097916" y="12700"/>
                </a:moveTo>
                <a:lnTo>
                  <a:pt x="1081805" y="12700"/>
                </a:lnTo>
                <a:lnTo>
                  <a:pt x="1079675" y="19711"/>
                </a:lnTo>
                <a:lnTo>
                  <a:pt x="1079966" y="25400"/>
                </a:lnTo>
                <a:lnTo>
                  <a:pt x="1093830" y="25400"/>
                </a:lnTo>
                <a:lnTo>
                  <a:pt x="1097916" y="12700"/>
                </a:lnTo>
                <a:close/>
              </a:path>
              <a:path w="2251710" h="2044700">
                <a:moveTo>
                  <a:pt x="1179388" y="12700"/>
                </a:moveTo>
                <a:lnTo>
                  <a:pt x="1107149" y="12700"/>
                </a:lnTo>
                <a:lnTo>
                  <a:pt x="1105551" y="25400"/>
                </a:lnTo>
                <a:lnTo>
                  <a:pt x="1179696" y="25400"/>
                </a:lnTo>
                <a:lnTo>
                  <a:pt x="1179388" y="12700"/>
                </a:lnTo>
                <a:close/>
              </a:path>
              <a:path w="2251710" h="2044700">
                <a:moveTo>
                  <a:pt x="1273825" y="12700"/>
                </a:moveTo>
                <a:lnTo>
                  <a:pt x="1196473" y="12700"/>
                </a:lnTo>
                <a:lnTo>
                  <a:pt x="1192563" y="25400"/>
                </a:lnTo>
                <a:lnTo>
                  <a:pt x="1274839" y="25400"/>
                </a:lnTo>
                <a:lnTo>
                  <a:pt x="1273825" y="12700"/>
                </a:lnTo>
                <a:close/>
              </a:path>
              <a:path w="2251710" h="2044700">
                <a:moveTo>
                  <a:pt x="1601384" y="12700"/>
                </a:moveTo>
                <a:lnTo>
                  <a:pt x="1447042" y="12700"/>
                </a:lnTo>
                <a:lnTo>
                  <a:pt x="1445299" y="25400"/>
                </a:lnTo>
                <a:lnTo>
                  <a:pt x="1599199" y="25400"/>
                </a:lnTo>
                <a:lnTo>
                  <a:pt x="1601384" y="12700"/>
                </a:lnTo>
                <a:close/>
              </a:path>
              <a:path w="2251710" h="2044700">
                <a:moveTo>
                  <a:pt x="1703120" y="12700"/>
                </a:moveTo>
                <a:lnTo>
                  <a:pt x="1608720" y="12700"/>
                </a:lnTo>
                <a:lnTo>
                  <a:pt x="1602908" y="25400"/>
                </a:lnTo>
                <a:lnTo>
                  <a:pt x="1696563" y="25400"/>
                </a:lnTo>
                <a:lnTo>
                  <a:pt x="1700444" y="21333"/>
                </a:lnTo>
                <a:lnTo>
                  <a:pt x="1703120" y="12700"/>
                </a:lnTo>
                <a:close/>
              </a:path>
              <a:path w="2251710" h="2044700">
                <a:moveTo>
                  <a:pt x="1817423" y="12700"/>
                </a:moveTo>
                <a:lnTo>
                  <a:pt x="1708683" y="12700"/>
                </a:lnTo>
                <a:lnTo>
                  <a:pt x="1700444" y="21333"/>
                </a:lnTo>
                <a:lnTo>
                  <a:pt x="1699183" y="25400"/>
                </a:lnTo>
                <a:lnTo>
                  <a:pt x="1815905" y="25400"/>
                </a:lnTo>
                <a:lnTo>
                  <a:pt x="1817423" y="12700"/>
                </a:lnTo>
                <a:close/>
              </a:path>
              <a:path w="2251710" h="2044700">
                <a:moveTo>
                  <a:pt x="1854955" y="12700"/>
                </a:moveTo>
                <a:lnTo>
                  <a:pt x="1823278" y="12700"/>
                </a:lnTo>
                <a:lnTo>
                  <a:pt x="1826487" y="25400"/>
                </a:lnTo>
                <a:lnTo>
                  <a:pt x="1849454" y="25400"/>
                </a:lnTo>
                <a:lnTo>
                  <a:pt x="1854955" y="12700"/>
                </a:lnTo>
                <a:close/>
              </a:path>
              <a:path w="2251710" h="2044700">
                <a:moveTo>
                  <a:pt x="1870250" y="12700"/>
                </a:moveTo>
                <a:lnTo>
                  <a:pt x="1856415" y="12700"/>
                </a:lnTo>
                <a:lnTo>
                  <a:pt x="1851976" y="25400"/>
                </a:lnTo>
                <a:lnTo>
                  <a:pt x="1866278" y="25400"/>
                </a:lnTo>
                <a:lnTo>
                  <a:pt x="1870007" y="17858"/>
                </a:lnTo>
                <a:lnTo>
                  <a:pt x="1870250" y="12700"/>
                </a:lnTo>
                <a:close/>
              </a:path>
              <a:path w="2251710" h="2044700">
                <a:moveTo>
                  <a:pt x="1889926" y="12700"/>
                </a:moveTo>
                <a:lnTo>
                  <a:pt x="1872557" y="12700"/>
                </a:lnTo>
                <a:lnTo>
                  <a:pt x="1870007" y="17858"/>
                </a:lnTo>
                <a:lnTo>
                  <a:pt x="1869652" y="25400"/>
                </a:lnTo>
                <a:lnTo>
                  <a:pt x="1881192" y="25400"/>
                </a:lnTo>
                <a:lnTo>
                  <a:pt x="1889926" y="12700"/>
                </a:lnTo>
                <a:close/>
              </a:path>
              <a:path w="2251710" h="2044700">
                <a:moveTo>
                  <a:pt x="1971196" y="12700"/>
                </a:moveTo>
                <a:lnTo>
                  <a:pt x="1897239" y="12700"/>
                </a:lnTo>
                <a:lnTo>
                  <a:pt x="1895034" y="25400"/>
                </a:lnTo>
                <a:lnTo>
                  <a:pt x="1967698" y="25400"/>
                </a:lnTo>
                <a:lnTo>
                  <a:pt x="1971196" y="12700"/>
                </a:lnTo>
                <a:close/>
              </a:path>
              <a:path w="2251710" h="2044700">
                <a:moveTo>
                  <a:pt x="2064757" y="12700"/>
                </a:moveTo>
                <a:lnTo>
                  <a:pt x="1986798" y="12700"/>
                </a:lnTo>
                <a:lnTo>
                  <a:pt x="1980766" y="25400"/>
                </a:lnTo>
                <a:lnTo>
                  <a:pt x="2064525" y="25400"/>
                </a:lnTo>
                <a:lnTo>
                  <a:pt x="2064757" y="12700"/>
                </a:lnTo>
                <a:close/>
              </a:path>
              <a:path w="2251710" h="2044700">
                <a:moveTo>
                  <a:pt x="2247019" y="12700"/>
                </a:moveTo>
                <a:lnTo>
                  <a:pt x="2236050" y="12700"/>
                </a:lnTo>
                <a:lnTo>
                  <a:pt x="2233110" y="25400"/>
                </a:lnTo>
                <a:lnTo>
                  <a:pt x="2245730" y="25400"/>
                </a:lnTo>
                <a:lnTo>
                  <a:pt x="2247019" y="12700"/>
                </a:lnTo>
                <a:close/>
              </a:path>
              <a:path w="2251710" h="2044700">
                <a:moveTo>
                  <a:pt x="554890" y="12700"/>
                </a:moveTo>
                <a:lnTo>
                  <a:pt x="552029" y="12700"/>
                </a:lnTo>
                <a:lnTo>
                  <a:pt x="553281" y="23444"/>
                </a:lnTo>
                <a:lnTo>
                  <a:pt x="554890" y="12700"/>
                </a:lnTo>
                <a:close/>
              </a:path>
              <a:path w="2251710" h="2044700">
                <a:moveTo>
                  <a:pt x="1708683" y="12700"/>
                </a:moveTo>
                <a:lnTo>
                  <a:pt x="1703120" y="12700"/>
                </a:lnTo>
                <a:lnTo>
                  <a:pt x="1700444" y="21333"/>
                </a:lnTo>
                <a:lnTo>
                  <a:pt x="1708683" y="12700"/>
                </a:lnTo>
                <a:close/>
              </a:path>
              <a:path w="2251710" h="2044700">
                <a:moveTo>
                  <a:pt x="1081805" y="12700"/>
                </a:moveTo>
                <a:lnTo>
                  <a:pt x="1079318" y="12700"/>
                </a:lnTo>
                <a:lnTo>
                  <a:pt x="1079675" y="19711"/>
                </a:lnTo>
                <a:lnTo>
                  <a:pt x="1081805" y="12700"/>
                </a:lnTo>
                <a:close/>
              </a:path>
              <a:path w="2251710" h="2044700">
                <a:moveTo>
                  <a:pt x="1872557" y="12700"/>
                </a:moveTo>
                <a:lnTo>
                  <a:pt x="1870250" y="12700"/>
                </a:lnTo>
                <a:lnTo>
                  <a:pt x="1870007" y="17858"/>
                </a:lnTo>
                <a:lnTo>
                  <a:pt x="1872557" y="12700"/>
                </a:lnTo>
                <a:close/>
              </a:path>
              <a:path w="2251710" h="2044700">
                <a:moveTo>
                  <a:pt x="57048" y="0"/>
                </a:moveTo>
                <a:lnTo>
                  <a:pt x="50119" y="0"/>
                </a:lnTo>
                <a:lnTo>
                  <a:pt x="40721" y="12700"/>
                </a:lnTo>
                <a:lnTo>
                  <a:pt x="63317" y="12700"/>
                </a:lnTo>
                <a:lnTo>
                  <a:pt x="57048" y="0"/>
                </a:lnTo>
                <a:close/>
              </a:path>
              <a:path w="2251710" h="2044700">
                <a:moveTo>
                  <a:pt x="108327" y="0"/>
                </a:moveTo>
                <a:lnTo>
                  <a:pt x="98941" y="0"/>
                </a:lnTo>
                <a:lnTo>
                  <a:pt x="82697" y="12700"/>
                </a:lnTo>
                <a:lnTo>
                  <a:pt x="109146" y="12700"/>
                </a:lnTo>
                <a:lnTo>
                  <a:pt x="108327" y="0"/>
                </a:lnTo>
                <a:close/>
              </a:path>
              <a:path w="2251710" h="2044700">
                <a:moveTo>
                  <a:pt x="129311" y="0"/>
                </a:moveTo>
                <a:lnTo>
                  <a:pt x="123313" y="12700"/>
                </a:lnTo>
                <a:lnTo>
                  <a:pt x="127135" y="12700"/>
                </a:lnTo>
                <a:lnTo>
                  <a:pt x="129311" y="0"/>
                </a:lnTo>
                <a:close/>
              </a:path>
              <a:path w="2251710" h="2044700">
                <a:moveTo>
                  <a:pt x="178814" y="0"/>
                </a:moveTo>
                <a:lnTo>
                  <a:pt x="163908" y="12700"/>
                </a:lnTo>
                <a:lnTo>
                  <a:pt x="176002" y="12700"/>
                </a:lnTo>
                <a:lnTo>
                  <a:pt x="178814" y="0"/>
                </a:lnTo>
                <a:close/>
              </a:path>
              <a:path w="2251710" h="2044700">
                <a:moveTo>
                  <a:pt x="227900" y="0"/>
                </a:moveTo>
                <a:lnTo>
                  <a:pt x="217548" y="12700"/>
                </a:lnTo>
                <a:lnTo>
                  <a:pt x="231701" y="12700"/>
                </a:lnTo>
                <a:lnTo>
                  <a:pt x="227900" y="0"/>
                </a:lnTo>
                <a:close/>
              </a:path>
              <a:path w="2251710" h="2044700">
                <a:moveTo>
                  <a:pt x="368755" y="0"/>
                </a:moveTo>
                <a:lnTo>
                  <a:pt x="336453" y="0"/>
                </a:lnTo>
                <a:lnTo>
                  <a:pt x="333568" y="12700"/>
                </a:lnTo>
                <a:lnTo>
                  <a:pt x="375570" y="12700"/>
                </a:lnTo>
                <a:lnTo>
                  <a:pt x="368755" y="0"/>
                </a:lnTo>
                <a:close/>
              </a:path>
              <a:path w="2251710" h="2044700">
                <a:moveTo>
                  <a:pt x="408517" y="0"/>
                </a:moveTo>
                <a:lnTo>
                  <a:pt x="388058" y="0"/>
                </a:lnTo>
                <a:lnTo>
                  <a:pt x="380572" y="12700"/>
                </a:lnTo>
                <a:lnTo>
                  <a:pt x="415116" y="12700"/>
                </a:lnTo>
                <a:lnTo>
                  <a:pt x="408517" y="0"/>
                </a:lnTo>
                <a:close/>
              </a:path>
              <a:path w="2251710" h="2044700">
                <a:moveTo>
                  <a:pt x="426519" y="0"/>
                </a:moveTo>
                <a:lnTo>
                  <a:pt x="417621" y="12700"/>
                </a:lnTo>
                <a:lnTo>
                  <a:pt x="420480" y="12700"/>
                </a:lnTo>
                <a:lnTo>
                  <a:pt x="426519" y="0"/>
                </a:lnTo>
                <a:close/>
              </a:path>
              <a:path w="2251710" h="2044700">
                <a:moveTo>
                  <a:pt x="449737" y="0"/>
                </a:moveTo>
                <a:lnTo>
                  <a:pt x="431953" y="0"/>
                </a:lnTo>
                <a:lnTo>
                  <a:pt x="434648" y="12700"/>
                </a:lnTo>
                <a:lnTo>
                  <a:pt x="447136" y="12700"/>
                </a:lnTo>
                <a:lnTo>
                  <a:pt x="449737" y="0"/>
                </a:lnTo>
                <a:close/>
              </a:path>
              <a:path w="2251710" h="2044700">
                <a:moveTo>
                  <a:pt x="469167" y="0"/>
                </a:moveTo>
                <a:lnTo>
                  <a:pt x="462761" y="12700"/>
                </a:lnTo>
                <a:lnTo>
                  <a:pt x="484604" y="12700"/>
                </a:lnTo>
                <a:lnTo>
                  <a:pt x="469167" y="0"/>
                </a:lnTo>
                <a:close/>
              </a:path>
              <a:path w="2251710" h="2044700">
                <a:moveTo>
                  <a:pt x="522808" y="0"/>
                </a:moveTo>
                <a:lnTo>
                  <a:pt x="498807" y="0"/>
                </a:lnTo>
                <a:lnTo>
                  <a:pt x="495538" y="12700"/>
                </a:lnTo>
                <a:lnTo>
                  <a:pt x="531977" y="12700"/>
                </a:lnTo>
                <a:lnTo>
                  <a:pt x="522808" y="0"/>
                </a:lnTo>
                <a:close/>
              </a:path>
              <a:path w="2251710" h="2044700">
                <a:moveTo>
                  <a:pt x="569899" y="0"/>
                </a:moveTo>
                <a:lnTo>
                  <a:pt x="546691" y="12700"/>
                </a:lnTo>
                <a:lnTo>
                  <a:pt x="571343" y="12700"/>
                </a:lnTo>
                <a:lnTo>
                  <a:pt x="569899" y="0"/>
                </a:lnTo>
                <a:close/>
              </a:path>
              <a:path w="2251710" h="2044700">
                <a:moveTo>
                  <a:pt x="589026" y="0"/>
                </a:moveTo>
                <a:lnTo>
                  <a:pt x="581642" y="12700"/>
                </a:lnTo>
                <a:lnTo>
                  <a:pt x="598944" y="12700"/>
                </a:lnTo>
                <a:lnTo>
                  <a:pt x="589026" y="0"/>
                </a:lnTo>
                <a:close/>
              </a:path>
              <a:path w="2251710" h="2044700">
                <a:moveTo>
                  <a:pt x="626007" y="0"/>
                </a:moveTo>
                <a:lnTo>
                  <a:pt x="620560" y="0"/>
                </a:lnTo>
                <a:lnTo>
                  <a:pt x="611090" y="12700"/>
                </a:lnTo>
                <a:lnTo>
                  <a:pt x="631516" y="12700"/>
                </a:lnTo>
                <a:lnTo>
                  <a:pt x="626007" y="0"/>
                </a:lnTo>
                <a:close/>
              </a:path>
              <a:path w="2251710" h="2044700">
                <a:moveTo>
                  <a:pt x="647515" y="0"/>
                </a:moveTo>
                <a:lnTo>
                  <a:pt x="642884" y="12700"/>
                </a:lnTo>
                <a:lnTo>
                  <a:pt x="651619" y="12700"/>
                </a:lnTo>
                <a:lnTo>
                  <a:pt x="647515" y="0"/>
                </a:lnTo>
                <a:close/>
              </a:path>
              <a:path w="2251710" h="2044700">
                <a:moveTo>
                  <a:pt x="706582" y="0"/>
                </a:moveTo>
                <a:lnTo>
                  <a:pt x="676692" y="0"/>
                </a:lnTo>
                <a:lnTo>
                  <a:pt x="671887" y="12700"/>
                </a:lnTo>
                <a:lnTo>
                  <a:pt x="704367" y="12700"/>
                </a:lnTo>
                <a:lnTo>
                  <a:pt x="706582" y="0"/>
                </a:lnTo>
                <a:close/>
              </a:path>
              <a:path w="2251710" h="2044700">
                <a:moveTo>
                  <a:pt x="741791" y="0"/>
                </a:moveTo>
                <a:lnTo>
                  <a:pt x="725958" y="0"/>
                </a:lnTo>
                <a:lnTo>
                  <a:pt x="724688" y="12700"/>
                </a:lnTo>
                <a:lnTo>
                  <a:pt x="740095" y="12700"/>
                </a:lnTo>
                <a:lnTo>
                  <a:pt x="741791" y="0"/>
                </a:lnTo>
                <a:close/>
              </a:path>
              <a:path w="2251710" h="2044700">
                <a:moveTo>
                  <a:pt x="781211" y="0"/>
                </a:moveTo>
                <a:lnTo>
                  <a:pt x="759275" y="0"/>
                </a:lnTo>
                <a:lnTo>
                  <a:pt x="761126" y="12700"/>
                </a:lnTo>
                <a:lnTo>
                  <a:pt x="776997" y="12700"/>
                </a:lnTo>
                <a:lnTo>
                  <a:pt x="781211" y="0"/>
                </a:lnTo>
                <a:close/>
              </a:path>
              <a:path w="2251710" h="2044700">
                <a:moveTo>
                  <a:pt x="812417" y="0"/>
                </a:moveTo>
                <a:lnTo>
                  <a:pt x="790709" y="0"/>
                </a:lnTo>
                <a:lnTo>
                  <a:pt x="786359" y="12700"/>
                </a:lnTo>
                <a:lnTo>
                  <a:pt x="817078" y="12700"/>
                </a:lnTo>
                <a:lnTo>
                  <a:pt x="812417" y="0"/>
                </a:lnTo>
                <a:close/>
              </a:path>
              <a:path w="2251710" h="2044700">
                <a:moveTo>
                  <a:pt x="898654" y="0"/>
                </a:moveTo>
                <a:lnTo>
                  <a:pt x="865972" y="0"/>
                </a:lnTo>
                <a:lnTo>
                  <a:pt x="861900" y="12700"/>
                </a:lnTo>
                <a:lnTo>
                  <a:pt x="902788" y="12700"/>
                </a:lnTo>
                <a:lnTo>
                  <a:pt x="898654" y="0"/>
                </a:lnTo>
                <a:close/>
              </a:path>
              <a:path w="2251710" h="2044700">
                <a:moveTo>
                  <a:pt x="933306" y="0"/>
                </a:moveTo>
                <a:lnTo>
                  <a:pt x="917864" y="0"/>
                </a:lnTo>
                <a:lnTo>
                  <a:pt x="909946" y="12700"/>
                </a:lnTo>
                <a:lnTo>
                  <a:pt x="943767" y="12700"/>
                </a:lnTo>
                <a:lnTo>
                  <a:pt x="933306" y="0"/>
                </a:lnTo>
                <a:close/>
              </a:path>
              <a:path w="2251710" h="2044700">
                <a:moveTo>
                  <a:pt x="980015" y="0"/>
                </a:moveTo>
                <a:lnTo>
                  <a:pt x="961590" y="0"/>
                </a:lnTo>
                <a:lnTo>
                  <a:pt x="962221" y="12700"/>
                </a:lnTo>
                <a:lnTo>
                  <a:pt x="975469" y="12700"/>
                </a:lnTo>
                <a:lnTo>
                  <a:pt x="980015" y="0"/>
                </a:lnTo>
                <a:close/>
              </a:path>
              <a:path w="2251710" h="2044700">
                <a:moveTo>
                  <a:pt x="998686" y="0"/>
                </a:moveTo>
                <a:lnTo>
                  <a:pt x="991687" y="12700"/>
                </a:lnTo>
                <a:lnTo>
                  <a:pt x="1013221" y="12700"/>
                </a:lnTo>
                <a:lnTo>
                  <a:pt x="998686" y="0"/>
                </a:lnTo>
                <a:close/>
              </a:path>
              <a:path w="2251710" h="2044700">
                <a:moveTo>
                  <a:pt x="1053062" y="0"/>
                </a:moveTo>
                <a:lnTo>
                  <a:pt x="1028611" y="0"/>
                </a:lnTo>
                <a:lnTo>
                  <a:pt x="1023278" y="12700"/>
                </a:lnTo>
                <a:lnTo>
                  <a:pt x="1061331" y="12700"/>
                </a:lnTo>
                <a:lnTo>
                  <a:pt x="1053062" y="0"/>
                </a:lnTo>
                <a:close/>
              </a:path>
              <a:path w="2251710" h="2044700">
                <a:moveTo>
                  <a:pt x="1100151" y="0"/>
                </a:moveTo>
                <a:lnTo>
                  <a:pt x="1076090" y="12700"/>
                </a:lnTo>
                <a:lnTo>
                  <a:pt x="1100743" y="12700"/>
                </a:lnTo>
                <a:lnTo>
                  <a:pt x="1100151" y="0"/>
                </a:lnTo>
                <a:close/>
              </a:path>
              <a:path w="2251710" h="2044700">
                <a:moveTo>
                  <a:pt x="1119143" y="0"/>
                </a:moveTo>
                <a:lnTo>
                  <a:pt x="1108795" y="12700"/>
                </a:lnTo>
                <a:lnTo>
                  <a:pt x="1128208" y="12700"/>
                </a:lnTo>
                <a:lnTo>
                  <a:pt x="1119143" y="0"/>
                </a:lnTo>
                <a:close/>
              </a:path>
              <a:path w="2251710" h="2044700">
                <a:moveTo>
                  <a:pt x="1155697" y="0"/>
                </a:moveTo>
                <a:lnTo>
                  <a:pt x="1150654" y="0"/>
                </a:lnTo>
                <a:lnTo>
                  <a:pt x="1139367" y="12700"/>
                </a:lnTo>
                <a:lnTo>
                  <a:pt x="1160780" y="12700"/>
                </a:lnTo>
                <a:lnTo>
                  <a:pt x="1155697" y="0"/>
                </a:lnTo>
                <a:close/>
              </a:path>
              <a:path w="2251710" h="2044700">
                <a:moveTo>
                  <a:pt x="1177071" y="0"/>
                </a:moveTo>
                <a:lnTo>
                  <a:pt x="1172283" y="12700"/>
                </a:lnTo>
                <a:lnTo>
                  <a:pt x="1180882" y="12700"/>
                </a:lnTo>
                <a:lnTo>
                  <a:pt x="1177071" y="0"/>
                </a:lnTo>
                <a:close/>
              </a:path>
              <a:path w="2251710" h="2044700">
                <a:moveTo>
                  <a:pt x="1236272" y="0"/>
                </a:moveTo>
                <a:lnTo>
                  <a:pt x="1206383" y="0"/>
                </a:lnTo>
                <a:lnTo>
                  <a:pt x="1201285" y="12700"/>
                </a:lnTo>
                <a:lnTo>
                  <a:pt x="1232935" y="12700"/>
                </a:lnTo>
                <a:lnTo>
                  <a:pt x="1236272" y="0"/>
                </a:lnTo>
                <a:close/>
              </a:path>
              <a:path w="2251710" h="2044700">
                <a:moveTo>
                  <a:pt x="1271482" y="0"/>
                </a:moveTo>
                <a:lnTo>
                  <a:pt x="1256770" y="0"/>
                </a:lnTo>
                <a:lnTo>
                  <a:pt x="1253952" y="12700"/>
                </a:lnTo>
                <a:lnTo>
                  <a:pt x="1268101" y="12700"/>
                </a:lnTo>
                <a:lnTo>
                  <a:pt x="1271482" y="0"/>
                </a:lnTo>
                <a:close/>
              </a:path>
              <a:path w="2251710" h="2044700">
                <a:moveTo>
                  <a:pt x="1312023" y="0"/>
                </a:moveTo>
                <a:lnTo>
                  <a:pt x="1288808" y="0"/>
                </a:lnTo>
                <a:lnTo>
                  <a:pt x="1290389" y="12700"/>
                </a:lnTo>
                <a:lnTo>
                  <a:pt x="1304307" y="12700"/>
                </a:lnTo>
                <a:lnTo>
                  <a:pt x="1312023" y="0"/>
                </a:lnTo>
                <a:close/>
              </a:path>
              <a:path w="2251710" h="2044700">
                <a:moveTo>
                  <a:pt x="1343096" y="0"/>
                </a:moveTo>
                <a:lnTo>
                  <a:pt x="1321388" y="0"/>
                </a:lnTo>
                <a:lnTo>
                  <a:pt x="1312951" y="12700"/>
                </a:lnTo>
                <a:lnTo>
                  <a:pt x="1346207" y="12700"/>
                </a:lnTo>
                <a:lnTo>
                  <a:pt x="1343096" y="0"/>
                </a:lnTo>
                <a:close/>
              </a:path>
              <a:path w="2251710" h="2044700">
                <a:moveTo>
                  <a:pt x="1428553" y="0"/>
                </a:moveTo>
                <a:lnTo>
                  <a:pt x="1395491" y="0"/>
                </a:lnTo>
                <a:lnTo>
                  <a:pt x="1390233" y="12700"/>
                </a:lnTo>
                <a:lnTo>
                  <a:pt x="1430006" y="12700"/>
                </a:lnTo>
                <a:lnTo>
                  <a:pt x="1428553" y="0"/>
                </a:lnTo>
                <a:close/>
              </a:path>
              <a:path w="2251710" h="2044700">
                <a:moveTo>
                  <a:pt x="1463702" y="0"/>
                </a:moveTo>
                <a:lnTo>
                  <a:pt x="1447670" y="0"/>
                </a:lnTo>
                <a:lnTo>
                  <a:pt x="1439320" y="12700"/>
                </a:lnTo>
                <a:lnTo>
                  <a:pt x="1472979" y="12700"/>
                </a:lnTo>
                <a:lnTo>
                  <a:pt x="1463702" y="0"/>
                </a:lnTo>
                <a:close/>
              </a:path>
              <a:path w="2251710" h="2044700">
                <a:moveTo>
                  <a:pt x="1510294" y="0"/>
                </a:moveTo>
                <a:lnTo>
                  <a:pt x="1491228" y="0"/>
                </a:lnTo>
                <a:lnTo>
                  <a:pt x="1489795" y="12700"/>
                </a:lnTo>
                <a:lnTo>
                  <a:pt x="1503800" y="12700"/>
                </a:lnTo>
                <a:lnTo>
                  <a:pt x="1510294" y="0"/>
                </a:lnTo>
                <a:close/>
              </a:path>
              <a:path w="2251710" h="2044700">
                <a:moveTo>
                  <a:pt x="1528204" y="0"/>
                </a:moveTo>
                <a:lnTo>
                  <a:pt x="1520612" y="12700"/>
                </a:lnTo>
                <a:lnTo>
                  <a:pt x="1541838" y="12700"/>
                </a:lnTo>
                <a:lnTo>
                  <a:pt x="1528204" y="0"/>
                </a:lnTo>
                <a:close/>
              </a:path>
              <a:path w="2251710" h="2044700">
                <a:moveTo>
                  <a:pt x="1583316" y="0"/>
                </a:moveTo>
                <a:lnTo>
                  <a:pt x="1558414" y="0"/>
                </a:lnTo>
                <a:lnTo>
                  <a:pt x="1551017" y="12700"/>
                </a:lnTo>
                <a:lnTo>
                  <a:pt x="1590683" y="12700"/>
                </a:lnTo>
                <a:lnTo>
                  <a:pt x="1583316" y="0"/>
                </a:lnTo>
                <a:close/>
              </a:path>
              <a:path w="2251710" h="2044700">
                <a:moveTo>
                  <a:pt x="1646052" y="0"/>
                </a:moveTo>
                <a:lnTo>
                  <a:pt x="1640021" y="0"/>
                </a:lnTo>
                <a:lnTo>
                  <a:pt x="1629134" y="12700"/>
                </a:lnTo>
                <a:lnTo>
                  <a:pt x="1648952" y="12700"/>
                </a:lnTo>
                <a:lnTo>
                  <a:pt x="1646052" y="0"/>
                </a:lnTo>
                <a:close/>
              </a:path>
              <a:path w="2251710" h="2044700">
                <a:moveTo>
                  <a:pt x="1697532" y="0"/>
                </a:moveTo>
                <a:lnTo>
                  <a:pt x="1687945" y="0"/>
                </a:lnTo>
                <a:lnTo>
                  <a:pt x="1670758" y="12700"/>
                </a:lnTo>
                <a:lnTo>
                  <a:pt x="1697206" y="12700"/>
                </a:lnTo>
                <a:lnTo>
                  <a:pt x="1697532" y="0"/>
                </a:lnTo>
                <a:close/>
              </a:path>
              <a:path w="2251710" h="2044700">
                <a:moveTo>
                  <a:pt x="1718315" y="0"/>
                </a:moveTo>
                <a:lnTo>
                  <a:pt x="1711643" y="12700"/>
                </a:lnTo>
                <a:lnTo>
                  <a:pt x="1714186" y="12700"/>
                </a:lnTo>
                <a:lnTo>
                  <a:pt x="1718315" y="0"/>
                </a:lnTo>
                <a:close/>
              </a:path>
              <a:path w="2251710" h="2044700">
                <a:moveTo>
                  <a:pt x="1818115" y="0"/>
                </a:moveTo>
                <a:lnTo>
                  <a:pt x="1802174" y="12700"/>
                </a:lnTo>
                <a:lnTo>
                  <a:pt x="1818078" y="12700"/>
                </a:lnTo>
                <a:lnTo>
                  <a:pt x="1818115" y="0"/>
                </a:lnTo>
                <a:close/>
              </a:path>
              <a:path w="2251710" h="2044700">
                <a:moveTo>
                  <a:pt x="1843094" y="0"/>
                </a:moveTo>
                <a:lnTo>
                  <a:pt x="1834984" y="12700"/>
                </a:lnTo>
                <a:lnTo>
                  <a:pt x="1850307" y="12700"/>
                </a:lnTo>
                <a:lnTo>
                  <a:pt x="1843094" y="0"/>
                </a:lnTo>
                <a:close/>
              </a:path>
              <a:path w="2251710" h="2044700">
                <a:moveTo>
                  <a:pt x="1895528" y="0"/>
                </a:moveTo>
                <a:lnTo>
                  <a:pt x="1870188" y="12700"/>
                </a:lnTo>
                <a:lnTo>
                  <a:pt x="1894840" y="12700"/>
                </a:lnTo>
                <a:lnTo>
                  <a:pt x="1895528" y="0"/>
                </a:lnTo>
                <a:close/>
              </a:path>
              <a:path w="2251710" h="2044700">
                <a:moveTo>
                  <a:pt x="1918215" y="0"/>
                </a:moveTo>
                <a:lnTo>
                  <a:pt x="1913615" y="12700"/>
                </a:lnTo>
                <a:lnTo>
                  <a:pt x="1922104" y="12700"/>
                </a:lnTo>
                <a:lnTo>
                  <a:pt x="1918215" y="0"/>
                </a:lnTo>
                <a:close/>
              </a:path>
              <a:path w="2251710" h="2044700">
                <a:moveTo>
                  <a:pt x="1950232" y="0"/>
                </a:moveTo>
                <a:lnTo>
                  <a:pt x="1945796" y="0"/>
                </a:lnTo>
                <a:lnTo>
                  <a:pt x="1931781" y="12700"/>
                </a:lnTo>
                <a:lnTo>
                  <a:pt x="1954676" y="12700"/>
                </a:lnTo>
                <a:lnTo>
                  <a:pt x="1950232" y="0"/>
                </a:lnTo>
                <a:close/>
              </a:path>
              <a:path w="2251710" h="2044700">
                <a:moveTo>
                  <a:pt x="1971405" y="0"/>
                </a:moveTo>
                <a:lnTo>
                  <a:pt x="1966380" y="12700"/>
                </a:lnTo>
                <a:lnTo>
                  <a:pt x="1974778" y="12700"/>
                </a:lnTo>
                <a:lnTo>
                  <a:pt x="1971405" y="0"/>
                </a:lnTo>
                <a:close/>
              </a:path>
              <a:path w="2251710" h="2044700">
                <a:moveTo>
                  <a:pt x="2030808" y="0"/>
                </a:moveTo>
                <a:lnTo>
                  <a:pt x="2000919" y="0"/>
                </a:lnTo>
                <a:lnTo>
                  <a:pt x="1995383" y="12700"/>
                </a:lnTo>
                <a:lnTo>
                  <a:pt x="2025787" y="12700"/>
                </a:lnTo>
                <a:lnTo>
                  <a:pt x="2030808" y="0"/>
                </a:lnTo>
                <a:close/>
              </a:path>
              <a:path w="2251710" h="2044700">
                <a:moveTo>
                  <a:pt x="2066018" y="0"/>
                </a:moveTo>
                <a:lnTo>
                  <a:pt x="2052990" y="0"/>
                </a:lnTo>
                <a:lnTo>
                  <a:pt x="2047847" y="12700"/>
                </a:lnTo>
                <a:lnTo>
                  <a:pt x="2060111" y="12700"/>
                </a:lnTo>
                <a:lnTo>
                  <a:pt x="2066018" y="0"/>
                </a:lnTo>
                <a:close/>
              </a:path>
              <a:path w="2251710" h="2044700">
                <a:moveTo>
                  <a:pt x="2108243" y="0"/>
                </a:moveTo>
                <a:lnTo>
                  <a:pt x="2083108" y="0"/>
                </a:lnTo>
                <a:lnTo>
                  <a:pt x="2084284" y="12700"/>
                </a:lnTo>
                <a:lnTo>
                  <a:pt x="2095273" y="12700"/>
                </a:lnTo>
                <a:lnTo>
                  <a:pt x="2108243" y="0"/>
                </a:lnTo>
                <a:close/>
              </a:path>
              <a:path w="2251710" h="2044700">
                <a:moveTo>
                  <a:pt x="2180550" y="0"/>
                </a:moveTo>
                <a:lnTo>
                  <a:pt x="2150366" y="0"/>
                </a:lnTo>
                <a:lnTo>
                  <a:pt x="2139759" y="10415"/>
                </a:lnTo>
                <a:lnTo>
                  <a:pt x="2139901" y="12700"/>
                </a:lnTo>
                <a:lnTo>
                  <a:pt x="2179228" y="12700"/>
                </a:lnTo>
                <a:lnTo>
                  <a:pt x="2180550" y="0"/>
                </a:lnTo>
                <a:close/>
              </a:path>
              <a:path w="2251710" h="2044700">
                <a:moveTo>
                  <a:pt x="2223401" y="0"/>
                </a:moveTo>
                <a:lnTo>
                  <a:pt x="2189769" y="0"/>
                </a:lnTo>
                <a:lnTo>
                  <a:pt x="2182732" y="12700"/>
                </a:lnTo>
                <a:lnTo>
                  <a:pt x="2220832" y="12700"/>
                </a:lnTo>
                <a:lnTo>
                  <a:pt x="2223401" y="0"/>
                </a:lnTo>
                <a:close/>
              </a:path>
              <a:path w="2251710" h="2044700">
                <a:moveTo>
                  <a:pt x="2246469" y="0"/>
                </a:moveTo>
                <a:lnTo>
                  <a:pt x="2238532" y="0"/>
                </a:lnTo>
                <a:lnTo>
                  <a:pt x="2231353" y="12700"/>
                </a:lnTo>
                <a:lnTo>
                  <a:pt x="2247097" y="12700"/>
                </a:lnTo>
                <a:lnTo>
                  <a:pt x="2246469" y="0"/>
                </a:lnTo>
                <a:close/>
              </a:path>
            </a:pathLst>
          </a:custGeom>
          <a:solidFill>
            <a:srgbClr val="C80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8800" y="2291079"/>
            <a:ext cx="3663950" cy="21590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spcBef>
                <a:spcPts val="760"/>
              </a:spcBef>
            </a:pPr>
            <a:r>
              <a:rPr sz="1200" spc="-210" dirty="0">
                <a:latin typeface="MS UI Gothic"/>
                <a:cs typeface="MS UI Gothic"/>
              </a:rPr>
              <a:t>➡</a:t>
            </a:r>
            <a:r>
              <a:rPr sz="1200" spc="-55" dirty="0">
                <a:latin typeface="MS UI Gothic"/>
                <a:cs typeface="MS UI Gothic"/>
              </a:rPr>
              <a:t> </a:t>
            </a:r>
            <a:r>
              <a:rPr sz="1200" spc="-165" dirty="0">
                <a:latin typeface="Gulim"/>
                <a:cs typeface="Gulim"/>
              </a:rPr>
              <a:t>분할된 이미지를</a:t>
            </a:r>
            <a:r>
              <a:rPr sz="1200" spc="-275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마스킹</a:t>
            </a:r>
            <a:endParaRPr sz="1200">
              <a:latin typeface="Gulim"/>
              <a:cs typeface="Gulim"/>
            </a:endParaRPr>
          </a:p>
          <a:p>
            <a:pPr marL="190500" marR="5080" indent="-177800">
              <a:lnSpc>
                <a:spcPct val="145800"/>
              </a:lnSpc>
            </a:pPr>
            <a:r>
              <a:rPr sz="1200" spc="-210" dirty="0">
                <a:latin typeface="MS UI Gothic"/>
                <a:cs typeface="MS UI Gothic"/>
              </a:rPr>
              <a:t>➡</a:t>
            </a:r>
            <a:r>
              <a:rPr sz="1200" spc="-55" dirty="0">
                <a:latin typeface="MS UI Gothic"/>
                <a:cs typeface="MS UI Gothic"/>
              </a:rPr>
              <a:t> </a:t>
            </a:r>
            <a:r>
              <a:rPr sz="1200" spc="-5" dirty="0">
                <a:latin typeface="Arial"/>
                <a:cs typeface="Arial"/>
              </a:rPr>
              <a:t>Faster </a:t>
            </a:r>
            <a:r>
              <a:rPr sz="1200" dirty="0">
                <a:latin typeface="Arial"/>
                <a:cs typeface="Arial"/>
              </a:rPr>
              <a:t>R-CNN </a:t>
            </a:r>
            <a:r>
              <a:rPr sz="1200" spc="-165" dirty="0">
                <a:latin typeface="Gulim"/>
                <a:cs typeface="Gulim"/>
              </a:rPr>
              <a:t>에 각 픽셀이 오프젝트에 해당하는 것인지  아닌지를 마스킹하는 네트워크 </a:t>
            </a:r>
            <a:r>
              <a:rPr sz="1200" dirty="0">
                <a:latin typeface="Arial"/>
                <a:cs typeface="Arial"/>
              </a:rPr>
              <a:t>( CNN ) </a:t>
            </a:r>
            <a:r>
              <a:rPr sz="1200" spc="-165" dirty="0">
                <a:latin typeface="Gulim"/>
                <a:cs typeface="Gulim"/>
              </a:rPr>
              <a:t>추가한</a:t>
            </a:r>
            <a:r>
              <a:rPr sz="1200" spc="-45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것</a:t>
            </a:r>
            <a:endParaRPr sz="1200">
              <a:latin typeface="Gulim"/>
              <a:cs typeface="Gulim"/>
            </a:endParaRPr>
          </a:p>
          <a:p>
            <a:pPr marL="12700">
              <a:spcBef>
                <a:spcPts val="660"/>
              </a:spcBef>
            </a:pPr>
            <a:r>
              <a:rPr sz="1200" spc="-210" dirty="0">
                <a:latin typeface="MS UI Gothic"/>
                <a:cs typeface="MS UI Gothic"/>
              </a:rPr>
              <a:t>➡</a:t>
            </a:r>
            <a:r>
              <a:rPr sz="1200" spc="-55" dirty="0">
                <a:latin typeface="MS UI Gothic"/>
                <a:cs typeface="MS UI Gothic"/>
              </a:rPr>
              <a:t> </a:t>
            </a:r>
            <a:r>
              <a:rPr sz="1200" spc="-165" dirty="0">
                <a:latin typeface="Gulim"/>
                <a:cs typeface="Gulim"/>
              </a:rPr>
              <a:t>마스크 </a:t>
            </a:r>
            <a:r>
              <a:rPr sz="1200" dirty="0">
                <a:latin typeface="Arial"/>
                <a:cs typeface="Arial"/>
              </a:rPr>
              <a:t>= </a:t>
            </a:r>
            <a:r>
              <a:rPr sz="1200" spc="-165" dirty="0">
                <a:latin typeface="Gulim"/>
                <a:cs typeface="Gulim"/>
              </a:rPr>
              <a:t>바이너리</a:t>
            </a:r>
            <a:r>
              <a:rPr sz="1200" spc="-280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마스크</a:t>
            </a:r>
            <a:endParaRPr sz="1200">
              <a:latin typeface="Gulim"/>
              <a:cs typeface="Gulim"/>
            </a:endParaRPr>
          </a:p>
          <a:p>
            <a:pPr marL="12700">
              <a:spcBef>
                <a:spcPts val="660"/>
              </a:spcBef>
            </a:pPr>
            <a:r>
              <a:rPr sz="1200" spc="-210" dirty="0">
                <a:latin typeface="MS UI Gothic"/>
                <a:cs typeface="MS UI Gothic"/>
              </a:rPr>
              <a:t>➡</a:t>
            </a:r>
            <a:r>
              <a:rPr sz="1200" spc="-55" dirty="0">
                <a:latin typeface="MS UI Gothic"/>
                <a:cs typeface="MS UI Gothic"/>
              </a:rPr>
              <a:t> </a:t>
            </a:r>
            <a:r>
              <a:rPr sz="1200" spc="-165" dirty="0">
                <a:latin typeface="Gulim"/>
                <a:cs typeface="Gulim"/>
              </a:rPr>
              <a:t>정확한 픽셀위치를 추출하기 위한</a:t>
            </a:r>
            <a:r>
              <a:rPr sz="1200" spc="-90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방법</a:t>
            </a:r>
            <a:endParaRPr sz="1200">
              <a:latin typeface="Gulim"/>
              <a:cs typeface="Gulim"/>
            </a:endParaRPr>
          </a:p>
          <a:p>
            <a:pPr marL="571500" marR="154305" indent="-177800">
              <a:lnSpc>
                <a:spcPct val="145800"/>
              </a:lnSpc>
            </a:pPr>
            <a:r>
              <a:rPr sz="1200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CNN </a:t>
            </a:r>
            <a:r>
              <a:rPr sz="1200" spc="-165" dirty="0">
                <a:latin typeface="Gulim"/>
                <a:cs typeface="Gulim"/>
              </a:rPr>
              <a:t>통과하면서 </a:t>
            </a:r>
            <a:r>
              <a:rPr sz="1200" dirty="0">
                <a:latin typeface="Arial"/>
                <a:cs typeface="Arial"/>
              </a:rPr>
              <a:t>RoIPool </a:t>
            </a:r>
            <a:r>
              <a:rPr sz="1200" spc="-165" dirty="0">
                <a:latin typeface="Gulim"/>
                <a:cs typeface="Gulim"/>
              </a:rPr>
              <a:t>영역의 위치에 생기는  소숫점 오차를 </a:t>
            </a:r>
            <a:r>
              <a:rPr sz="1200" spc="-5" dirty="0">
                <a:latin typeface="Arial"/>
                <a:cs typeface="Arial"/>
              </a:rPr>
              <a:t>‘2D </a:t>
            </a:r>
            <a:r>
              <a:rPr sz="1200" spc="-140" dirty="0">
                <a:latin typeface="Gulim"/>
                <a:cs typeface="Gulim"/>
              </a:rPr>
              <a:t>선형보간법</a:t>
            </a:r>
            <a:r>
              <a:rPr sz="1200" spc="-140" dirty="0">
                <a:latin typeface="Arial"/>
                <a:cs typeface="Arial"/>
              </a:rPr>
              <a:t>’</a:t>
            </a:r>
            <a:r>
              <a:rPr sz="1200" spc="-140" dirty="0">
                <a:latin typeface="Gulim"/>
                <a:cs typeface="Gulim"/>
              </a:rPr>
              <a:t>을 </a:t>
            </a:r>
            <a:r>
              <a:rPr sz="1200" spc="-165" dirty="0">
                <a:latin typeface="Gulim"/>
                <a:cs typeface="Gulim"/>
              </a:rPr>
              <a:t>통해 </a:t>
            </a:r>
            <a:r>
              <a:rPr sz="1200" spc="-110" dirty="0">
                <a:latin typeface="Gulim"/>
                <a:cs typeface="Gulim"/>
              </a:rPr>
              <a:t>감소</a:t>
            </a:r>
            <a:r>
              <a:rPr sz="1200" spc="-110" dirty="0">
                <a:latin typeface="Arial"/>
                <a:cs typeface="Arial"/>
              </a:rPr>
              <a:t>.  </a:t>
            </a:r>
            <a:r>
              <a:rPr sz="1200" spc="-165" dirty="0">
                <a:latin typeface="Gulim"/>
                <a:cs typeface="Gulim"/>
              </a:rPr>
              <a:t>이를 </a:t>
            </a:r>
            <a:r>
              <a:rPr sz="1200" dirty="0">
                <a:latin typeface="Arial"/>
                <a:cs typeface="Arial"/>
              </a:rPr>
              <a:t>RoI Align</a:t>
            </a:r>
            <a:r>
              <a:rPr sz="1200" spc="-225" dirty="0">
                <a:latin typeface="Arial"/>
                <a:cs typeface="Arial"/>
              </a:rPr>
              <a:t> </a:t>
            </a:r>
            <a:r>
              <a:rPr sz="1200" spc="-165" dirty="0">
                <a:latin typeface="Gulim"/>
                <a:cs typeface="Gulim"/>
              </a:rPr>
              <a:t>이라함</a:t>
            </a:r>
            <a:endParaRPr sz="1200">
              <a:latin typeface="Gulim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8801" y="5003800"/>
            <a:ext cx="15932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RoI : Region of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Interest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4800" y="206102"/>
            <a:ext cx="1334770" cy="680720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pc="-165" dirty="0">
                <a:latin typeface="Arial"/>
                <a:cs typeface="Arial"/>
              </a:rPr>
              <a:t>8</a:t>
            </a:r>
            <a:r>
              <a:rPr spc="-165" dirty="0"/>
              <a:t>장</a:t>
            </a:r>
            <a:r>
              <a:rPr spc="-260" dirty="0"/>
              <a:t> </a:t>
            </a:r>
            <a:r>
              <a:rPr spc="-325" dirty="0"/>
              <a:t>딥러닝</a:t>
            </a: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b="0" spc="-190" dirty="0">
                <a:latin typeface="Gulim"/>
                <a:cs typeface="Gulim"/>
              </a:rPr>
              <a:t>사물검출</a:t>
            </a:r>
            <a:r>
              <a:rPr sz="1400" b="0" spc="-105" dirty="0">
                <a:latin typeface="Gulim"/>
                <a:cs typeface="Gulim"/>
              </a:rPr>
              <a:t> </a:t>
            </a:r>
            <a:r>
              <a:rPr sz="1400" b="0" spc="-190" dirty="0">
                <a:latin typeface="Gulim"/>
                <a:cs typeface="Gulim"/>
              </a:rPr>
              <a:t>기술</a:t>
            </a:r>
            <a:endParaRPr sz="140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3101" y="1363980"/>
            <a:ext cx="4294505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88900">
              <a:spcBef>
                <a:spcPts val="1060"/>
              </a:spcBef>
            </a:pPr>
            <a:r>
              <a:rPr sz="2400" b="1" dirty="0">
                <a:latin typeface="Arial"/>
                <a:cs typeface="Arial"/>
              </a:rPr>
              <a:t>Mask R-CNN </a:t>
            </a:r>
            <a:r>
              <a:rPr sz="2400" b="1" spc="-325" dirty="0">
                <a:latin typeface="Malgun Gothic"/>
                <a:cs typeface="Malgun Gothic"/>
              </a:rPr>
              <a:t>을 활용한</a:t>
            </a:r>
            <a:r>
              <a:rPr sz="2400" b="1" spc="-130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사물검출</a:t>
            </a:r>
            <a:endParaRPr sz="2400">
              <a:latin typeface="Malgun Gothic"/>
              <a:cs typeface="Malgun Gothic"/>
            </a:endParaRPr>
          </a:p>
          <a:p>
            <a:pPr marL="190500" indent="-177800">
              <a:spcBef>
                <a:spcPts val="720"/>
              </a:spcBef>
              <a:buFont typeface="Arial"/>
              <a:buChar char="•"/>
              <a:tabLst>
                <a:tab pos="190500" algn="l"/>
              </a:tabLst>
            </a:pPr>
            <a:r>
              <a:rPr spc="-245" dirty="0">
                <a:latin typeface="Gulim"/>
                <a:cs typeface="Gulim"/>
              </a:rPr>
              <a:t>페이스북 </a:t>
            </a:r>
            <a:r>
              <a:rPr spc="-125" dirty="0">
                <a:latin typeface="Arial"/>
                <a:cs typeface="Arial"/>
              </a:rPr>
              <a:t>AI</a:t>
            </a:r>
            <a:r>
              <a:rPr spc="-125" dirty="0">
                <a:latin typeface="Gulim"/>
                <a:cs typeface="Gulim"/>
              </a:rPr>
              <a:t>팀이 </a:t>
            </a:r>
            <a:r>
              <a:rPr spc="-245" dirty="0">
                <a:latin typeface="Gulim"/>
                <a:cs typeface="Gulim"/>
              </a:rPr>
              <a:t>내놓은</a:t>
            </a:r>
            <a:r>
              <a:rPr spc="-4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알고리즘</a:t>
            </a:r>
            <a:endParaRPr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1500" y="2557779"/>
            <a:ext cx="3663950" cy="21590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spcBef>
                <a:spcPts val="760"/>
              </a:spcBef>
            </a:pPr>
            <a:r>
              <a:rPr sz="1200" spc="-210" dirty="0">
                <a:latin typeface="MS UI Gothic"/>
                <a:cs typeface="MS UI Gothic"/>
              </a:rPr>
              <a:t>➡</a:t>
            </a:r>
            <a:r>
              <a:rPr sz="1200" spc="-55" dirty="0">
                <a:latin typeface="MS UI Gothic"/>
                <a:cs typeface="MS UI Gothic"/>
              </a:rPr>
              <a:t> </a:t>
            </a:r>
            <a:r>
              <a:rPr sz="1200" spc="-165" dirty="0">
                <a:latin typeface="Gulim"/>
                <a:cs typeface="Gulim"/>
              </a:rPr>
              <a:t>분할된 이미지를</a:t>
            </a:r>
            <a:r>
              <a:rPr sz="1200" spc="-275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마스킹</a:t>
            </a:r>
            <a:endParaRPr sz="1200">
              <a:latin typeface="Gulim"/>
              <a:cs typeface="Gulim"/>
            </a:endParaRPr>
          </a:p>
          <a:p>
            <a:pPr marL="190500" marR="5080" indent="-177800">
              <a:lnSpc>
                <a:spcPct val="145800"/>
              </a:lnSpc>
            </a:pPr>
            <a:r>
              <a:rPr sz="1200" spc="-210" dirty="0">
                <a:latin typeface="MS UI Gothic"/>
                <a:cs typeface="MS UI Gothic"/>
              </a:rPr>
              <a:t>➡</a:t>
            </a:r>
            <a:r>
              <a:rPr sz="1200" spc="-55" dirty="0">
                <a:latin typeface="MS UI Gothic"/>
                <a:cs typeface="MS UI Gothic"/>
              </a:rPr>
              <a:t> </a:t>
            </a:r>
            <a:r>
              <a:rPr sz="1200" spc="-5" dirty="0">
                <a:latin typeface="Arial"/>
                <a:cs typeface="Arial"/>
              </a:rPr>
              <a:t>Faster </a:t>
            </a:r>
            <a:r>
              <a:rPr sz="1200" dirty="0">
                <a:latin typeface="Arial"/>
                <a:cs typeface="Arial"/>
              </a:rPr>
              <a:t>R-CNN </a:t>
            </a:r>
            <a:r>
              <a:rPr sz="1200" spc="-165" dirty="0">
                <a:latin typeface="Gulim"/>
                <a:cs typeface="Gulim"/>
              </a:rPr>
              <a:t>에 각 픽셀이 오프젝트에 해당하는 것인지  아닌지를 마스킹하는 네트워크 </a:t>
            </a:r>
            <a:r>
              <a:rPr sz="1200" dirty="0">
                <a:latin typeface="Arial"/>
                <a:cs typeface="Arial"/>
              </a:rPr>
              <a:t>( CNN ) </a:t>
            </a:r>
            <a:r>
              <a:rPr sz="1200" spc="-165" dirty="0">
                <a:latin typeface="Gulim"/>
                <a:cs typeface="Gulim"/>
              </a:rPr>
              <a:t>추가한</a:t>
            </a:r>
            <a:r>
              <a:rPr sz="1200" spc="-45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것</a:t>
            </a:r>
            <a:endParaRPr sz="1200">
              <a:latin typeface="Gulim"/>
              <a:cs typeface="Gulim"/>
            </a:endParaRPr>
          </a:p>
          <a:p>
            <a:pPr marL="12700">
              <a:spcBef>
                <a:spcPts val="660"/>
              </a:spcBef>
            </a:pPr>
            <a:r>
              <a:rPr sz="1200" spc="-210" dirty="0">
                <a:latin typeface="MS UI Gothic"/>
                <a:cs typeface="MS UI Gothic"/>
              </a:rPr>
              <a:t>➡</a:t>
            </a:r>
            <a:r>
              <a:rPr sz="1200" spc="-55" dirty="0">
                <a:latin typeface="MS UI Gothic"/>
                <a:cs typeface="MS UI Gothic"/>
              </a:rPr>
              <a:t> </a:t>
            </a:r>
            <a:r>
              <a:rPr sz="1200" spc="-165" dirty="0">
                <a:latin typeface="Gulim"/>
                <a:cs typeface="Gulim"/>
              </a:rPr>
              <a:t>마스크 </a:t>
            </a:r>
            <a:r>
              <a:rPr sz="1200" dirty="0">
                <a:latin typeface="Arial"/>
                <a:cs typeface="Arial"/>
              </a:rPr>
              <a:t>= </a:t>
            </a:r>
            <a:r>
              <a:rPr sz="1200" spc="-165" dirty="0">
                <a:latin typeface="Gulim"/>
                <a:cs typeface="Gulim"/>
              </a:rPr>
              <a:t>바이너리</a:t>
            </a:r>
            <a:r>
              <a:rPr sz="1200" spc="-280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마스크</a:t>
            </a:r>
            <a:endParaRPr sz="1200">
              <a:latin typeface="Gulim"/>
              <a:cs typeface="Gulim"/>
            </a:endParaRPr>
          </a:p>
          <a:p>
            <a:pPr marL="12700">
              <a:spcBef>
                <a:spcPts val="660"/>
              </a:spcBef>
            </a:pPr>
            <a:r>
              <a:rPr sz="1200" spc="-210" dirty="0">
                <a:latin typeface="MS UI Gothic"/>
                <a:cs typeface="MS UI Gothic"/>
              </a:rPr>
              <a:t>➡</a:t>
            </a:r>
            <a:r>
              <a:rPr sz="1200" spc="-55" dirty="0">
                <a:latin typeface="MS UI Gothic"/>
                <a:cs typeface="MS UI Gothic"/>
              </a:rPr>
              <a:t> </a:t>
            </a:r>
            <a:r>
              <a:rPr sz="1200" spc="-165" dirty="0">
                <a:latin typeface="Gulim"/>
                <a:cs typeface="Gulim"/>
              </a:rPr>
              <a:t>정확한 픽셀위치를 추출하기 위한</a:t>
            </a:r>
            <a:r>
              <a:rPr sz="1200" spc="-90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방법</a:t>
            </a:r>
            <a:endParaRPr sz="1200">
              <a:latin typeface="Gulim"/>
              <a:cs typeface="Gulim"/>
            </a:endParaRPr>
          </a:p>
          <a:p>
            <a:pPr marL="571500" marR="154305" indent="-177800">
              <a:lnSpc>
                <a:spcPct val="145800"/>
              </a:lnSpc>
            </a:pPr>
            <a:r>
              <a:rPr sz="1200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CNN </a:t>
            </a:r>
            <a:r>
              <a:rPr sz="1200" spc="-165" dirty="0">
                <a:latin typeface="Gulim"/>
                <a:cs typeface="Gulim"/>
              </a:rPr>
              <a:t>통과하면서 </a:t>
            </a:r>
            <a:r>
              <a:rPr sz="1200" dirty="0">
                <a:latin typeface="Arial"/>
                <a:cs typeface="Arial"/>
              </a:rPr>
              <a:t>RoIPool </a:t>
            </a:r>
            <a:r>
              <a:rPr sz="1200" spc="-165" dirty="0">
                <a:latin typeface="Gulim"/>
                <a:cs typeface="Gulim"/>
              </a:rPr>
              <a:t>영역의 위치에 생기는  소숫점 오차를 </a:t>
            </a:r>
            <a:r>
              <a:rPr sz="1200" spc="-5" dirty="0">
                <a:latin typeface="Arial"/>
                <a:cs typeface="Arial"/>
              </a:rPr>
              <a:t>‘2D </a:t>
            </a:r>
            <a:r>
              <a:rPr sz="1200" spc="-140" dirty="0">
                <a:latin typeface="Gulim"/>
                <a:cs typeface="Gulim"/>
              </a:rPr>
              <a:t>선형보간법</a:t>
            </a:r>
            <a:r>
              <a:rPr sz="1200" spc="-140" dirty="0">
                <a:latin typeface="Arial"/>
                <a:cs typeface="Arial"/>
              </a:rPr>
              <a:t>’</a:t>
            </a:r>
            <a:r>
              <a:rPr sz="1200" spc="-140" dirty="0">
                <a:latin typeface="Gulim"/>
                <a:cs typeface="Gulim"/>
              </a:rPr>
              <a:t>을 </a:t>
            </a:r>
            <a:r>
              <a:rPr sz="1200" spc="-165" dirty="0">
                <a:latin typeface="Gulim"/>
                <a:cs typeface="Gulim"/>
              </a:rPr>
              <a:t>통해 </a:t>
            </a:r>
            <a:r>
              <a:rPr sz="1200" spc="-110" dirty="0">
                <a:latin typeface="Gulim"/>
                <a:cs typeface="Gulim"/>
              </a:rPr>
              <a:t>감소</a:t>
            </a:r>
            <a:r>
              <a:rPr sz="1200" spc="-110" dirty="0">
                <a:latin typeface="Arial"/>
                <a:cs typeface="Arial"/>
              </a:rPr>
              <a:t>.  </a:t>
            </a:r>
            <a:r>
              <a:rPr sz="1200" spc="-165" dirty="0">
                <a:latin typeface="Gulim"/>
                <a:cs typeface="Gulim"/>
              </a:rPr>
              <a:t>이를 </a:t>
            </a:r>
            <a:r>
              <a:rPr sz="1200" dirty="0">
                <a:latin typeface="Arial"/>
                <a:cs typeface="Arial"/>
              </a:rPr>
              <a:t>RoI ( Region of Interest ) Align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65" dirty="0">
                <a:latin typeface="Gulim"/>
                <a:cs typeface="Gulim"/>
              </a:rPr>
              <a:t>이라함</a:t>
            </a:r>
            <a:endParaRPr sz="1200">
              <a:latin typeface="Gulim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17700" y="2616200"/>
            <a:ext cx="497573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8965839" y="0"/>
                </a:moveTo>
                <a:lnTo>
                  <a:pt x="0" y="0"/>
                </a:lnTo>
                <a:lnTo>
                  <a:pt x="0" y="1068946"/>
                </a:lnTo>
                <a:lnTo>
                  <a:pt x="9144000" y="1068946"/>
                </a:lnTo>
                <a:lnTo>
                  <a:pt x="9144000" y="178160"/>
                </a:lnTo>
                <a:lnTo>
                  <a:pt x="8965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0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49801" y="56905"/>
            <a:ext cx="2596515" cy="979114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475"/>
              </a:spcBef>
            </a:pPr>
            <a:r>
              <a:rPr spc="-165" dirty="0">
                <a:latin typeface="Arial"/>
                <a:cs typeface="Arial"/>
              </a:rPr>
              <a:t>8</a:t>
            </a:r>
            <a:r>
              <a:rPr spc="-165" dirty="0"/>
              <a:t>장</a:t>
            </a:r>
            <a:r>
              <a:rPr spc="-195" dirty="0"/>
              <a:t> </a:t>
            </a:r>
            <a:r>
              <a:rPr spc="-325" dirty="0"/>
              <a:t>딥러닝</a:t>
            </a: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spc="-190" dirty="0">
                <a:latin typeface="Gulim"/>
                <a:cs typeface="Gulim"/>
              </a:rPr>
              <a:t>사물검출 기술 </a:t>
            </a:r>
            <a:r>
              <a:rPr sz="1400" dirty="0">
                <a:latin typeface="Arial"/>
                <a:cs typeface="Arial"/>
              </a:rPr>
              <a:t>- R-CNN </a:t>
            </a:r>
            <a:r>
              <a:rPr sz="1400" spc="-190" dirty="0">
                <a:latin typeface="Gulim"/>
                <a:cs typeface="Gulim"/>
              </a:rPr>
              <a:t>의</a:t>
            </a:r>
            <a:r>
              <a:rPr sz="1400" spc="4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성능개선</a:t>
            </a:r>
            <a:endParaRPr sz="14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9301" y="1348739"/>
            <a:ext cx="6816725" cy="11938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sz="2400" b="1" spc="-325" dirty="0">
                <a:latin typeface="Malgun Gothic"/>
                <a:cs typeface="Malgun Gothic"/>
              </a:rPr>
              <a:t>카카오의</a:t>
            </a:r>
            <a:r>
              <a:rPr sz="2400" b="1" spc="-185" dirty="0">
                <a:latin typeface="Malgun Gothic"/>
                <a:cs typeface="Malgun Gothic"/>
              </a:rPr>
              <a:t> </a:t>
            </a:r>
            <a:r>
              <a:rPr sz="2400" b="1" spc="-5" dirty="0">
                <a:latin typeface="Arial"/>
                <a:cs typeface="Arial"/>
              </a:rPr>
              <a:t>RF-R-CNN</a:t>
            </a:r>
            <a:endParaRPr sz="2400">
              <a:latin typeface="Arial"/>
              <a:cs typeface="Arial"/>
            </a:endParaRPr>
          </a:p>
          <a:p>
            <a:pPr marL="495300" indent="-177800">
              <a:spcBef>
                <a:spcPts val="720"/>
              </a:spcBef>
              <a:buChar char="•"/>
              <a:tabLst>
                <a:tab pos="495300" algn="l"/>
              </a:tabLst>
            </a:pPr>
            <a:r>
              <a:rPr sz="1600" spc="-5" dirty="0">
                <a:latin typeface="Arial"/>
                <a:cs typeface="Arial"/>
              </a:rPr>
              <a:t>Refining Faster </a:t>
            </a:r>
            <a:r>
              <a:rPr sz="1600" dirty="0">
                <a:latin typeface="Arial"/>
                <a:cs typeface="Arial"/>
              </a:rPr>
              <a:t>R-CNN</a:t>
            </a:r>
            <a:endParaRPr sz="1600">
              <a:latin typeface="Arial"/>
              <a:cs typeface="Arial"/>
            </a:endParaRPr>
          </a:p>
          <a:p>
            <a:pPr marL="495300" indent="-177800">
              <a:spcBef>
                <a:spcPts val="680"/>
              </a:spcBef>
              <a:buFont typeface="Arial"/>
              <a:buChar char="•"/>
              <a:tabLst>
                <a:tab pos="495300" algn="l"/>
              </a:tabLst>
            </a:pPr>
            <a:r>
              <a:rPr sz="1600" spc="-220" dirty="0">
                <a:latin typeface="Gulim"/>
                <a:cs typeface="Gulim"/>
              </a:rPr>
              <a:t>로드뷰에서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촬영된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자동차의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번호판과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사람들의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얼굴을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블러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처리하기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위해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운영</a:t>
            </a:r>
            <a:endParaRPr sz="1600">
              <a:latin typeface="Gulim"/>
              <a:cs typeface="Guli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5383" y="3164254"/>
            <a:ext cx="5620360" cy="2068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16124" y="3917368"/>
            <a:ext cx="2985079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39200" y="4279900"/>
            <a:ext cx="816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45" dirty="0">
                <a:latin typeface="Gulim"/>
                <a:cs typeface="Gulim"/>
              </a:rPr>
              <a:t>반복구간</a:t>
            </a:r>
            <a:endParaRPr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7257" y="2789811"/>
            <a:ext cx="3479785" cy="2682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0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8965839" y="0"/>
                </a:moveTo>
                <a:lnTo>
                  <a:pt x="0" y="0"/>
                </a:lnTo>
                <a:lnTo>
                  <a:pt x="0" y="1068946"/>
                </a:lnTo>
                <a:lnTo>
                  <a:pt x="9144000" y="1068946"/>
                </a:lnTo>
                <a:lnTo>
                  <a:pt x="9144000" y="178160"/>
                </a:lnTo>
                <a:lnTo>
                  <a:pt x="8965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0" y="0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6900" y="56905"/>
            <a:ext cx="3276600" cy="979114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475"/>
              </a:spcBef>
            </a:pPr>
            <a:r>
              <a:rPr spc="-165" dirty="0">
                <a:latin typeface="Arial"/>
                <a:cs typeface="Arial"/>
              </a:rPr>
              <a:t>8</a:t>
            </a:r>
            <a:r>
              <a:rPr spc="-165" dirty="0"/>
              <a:t>장</a:t>
            </a:r>
            <a:r>
              <a:rPr spc="-190" dirty="0"/>
              <a:t> </a:t>
            </a:r>
            <a:r>
              <a:rPr spc="-325" dirty="0"/>
              <a:t>딥러닝</a:t>
            </a: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spc="-190" dirty="0">
                <a:latin typeface="Gulim"/>
                <a:cs typeface="Gulim"/>
              </a:rPr>
              <a:t>사물검출 기술 </a:t>
            </a:r>
            <a:r>
              <a:rPr sz="1400" dirty="0">
                <a:latin typeface="Arial"/>
                <a:cs typeface="Arial"/>
              </a:rPr>
              <a:t>- </a:t>
            </a:r>
            <a:r>
              <a:rPr sz="1400" spc="-95" dirty="0">
                <a:latin typeface="Arial"/>
                <a:cs typeface="Arial"/>
              </a:rPr>
              <a:t>[</a:t>
            </a:r>
            <a:r>
              <a:rPr sz="1400" spc="-95" dirty="0">
                <a:latin typeface="Gulim"/>
                <a:cs typeface="Gulim"/>
              </a:rPr>
              <a:t>참고</a:t>
            </a:r>
            <a:r>
              <a:rPr sz="1400" spc="-95" dirty="0">
                <a:latin typeface="Arial"/>
                <a:cs typeface="Arial"/>
              </a:rPr>
              <a:t>] </a:t>
            </a:r>
            <a:r>
              <a:rPr sz="1400" spc="-190" dirty="0">
                <a:latin typeface="Gulim"/>
                <a:cs typeface="Gulim"/>
              </a:rPr>
              <a:t>후보영역추출방법</a:t>
            </a:r>
            <a:r>
              <a:rPr sz="1400" spc="-130" dirty="0">
                <a:latin typeface="Gulim"/>
                <a:cs typeface="Gulim"/>
              </a:rPr>
              <a:t> </a:t>
            </a:r>
            <a:r>
              <a:rPr sz="1400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3101" y="1348739"/>
            <a:ext cx="7291705" cy="11887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88900">
              <a:spcBef>
                <a:spcPts val="1180"/>
              </a:spcBef>
            </a:pPr>
            <a:r>
              <a:rPr sz="2400" b="1" spc="-165" dirty="0">
                <a:latin typeface="Arial"/>
                <a:cs typeface="Arial"/>
              </a:rPr>
              <a:t>[</a:t>
            </a:r>
            <a:r>
              <a:rPr sz="2400" b="1" spc="-165" dirty="0">
                <a:latin typeface="Malgun Gothic"/>
                <a:cs typeface="Malgun Gothic"/>
              </a:rPr>
              <a:t>참고</a:t>
            </a:r>
            <a:r>
              <a:rPr sz="2400" b="1" spc="-165" dirty="0">
                <a:latin typeface="Arial"/>
                <a:cs typeface="Arial"/>
              </a:rPr>
              <a:t>] </a:t>
            </a:r>
            <a:r>
              <a:rPr sz="2400" b="1" dirty="0">
                <a:latin typeface="Arial"/>
                <a:cs typeface="Arial"/>
              </a:rPr>
              <a:t>SVM </a:t>
            </a:r>
            <a:r>
              <a:rPr sz="2400" b="1" spc="-245" dirty="0">
                <a:latin typeface="Arial"/>
                <a:cs typeface="Arial"/>
              </a:rPr>
              <a:t>(</a:t>
            </a:r>
            <a:r>
              <a:rPr sz="2400" b="1" spc="-245" dirty="0">
                <a:latin typeface="Malgun Gothic"/>
                <a:cs typeface="Malgun Gothic"/>
              </a:rPr>
              <a:t>서포트</a:t>
            </a:r>
            <a:r>
              <a:rPr sz="2400" b="1" spc="-530" dirty="0">
                <a:latin typeface="Malgun Gothic"/>
                <a:cs typeface="Malgun Gothic"/>
              </a:rPr>
              <a:t> </a:t>
            </a:r>
            <a:r>
              <a:rPr sz="2400" b="1" spc="-260" dirty="0">
                <a:latin typeface="Malgun Gothic"/>
                <a:cs typeface="Malgun Gothic"/>
              </a:rPr>
              <a:t>벡터머신</a:t>
            </a:r>
            <a:r>
              <a:rPr sz="2400" b="1" spc="-26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90500" indent="-177800">
              <a:spcBef>
                <a:spcPts val="720"/>
              </a:spcBef>
              <a:buFont typeface="Arial"/>
              <a:buChar char="•"/>
              <a:tabLst>
                <a:tab pos="190500" algn="l"/>
              </a:tabLst>
            </a:pPr>
            <a:r>
              <a:rPr sz="1600" spc="-220" dirty="0">
                <a:latin typeface="Gulim"/>
                <a:cs typeface="Gulim"/>
              </a:rPr>
              <a:t>후보영역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추출방식은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175" dirty="0">
                <a:latin typeface="Arial"/>
                <a:cs typeface="Arial"/>
              </a:rPr>
              <a:t>‘</a:t>
            </a:r>
            <a:r>
              <a:rPr sz="1600" spc="-175" dirty="0">
                <a:latin typeface="Gulim"/>
                <a:cs typeface="Gulim"/>
              </a:rPr>
              <a:t>스코어링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145" dirty="0">
                <a:latin typeface="Gulim"/>
                <a:cs typeface="Gulim"/>
              </a:rPr>
              <a:t>방식</a:t>
            </a:r>
            <a:r>
              <a:rPr sz="1600" spc="-145" dirty="0">
                <a:latin typeface="Arial"/>
                <a:cs typeface="Arial"/>
              </a:rPr>
              <a:t>’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45" dirty="0">
                <a:latin typeface="Gulim"/>
                <a:cs typeface="Gulim"/>
              </a:rPr>
              <a:t>이며</a:t>
            </a:r>
            <a:r>
              <a:rPr sz="1600" spc="-145" dirty="0">
                <a:latin typeface="Arial"/>
                <a:cs typeface="Arial"/>
              </a:rPr>
              <a:t>,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220" dirty="0">
                <a:latin typeface="Gulim"/>
                <a:cs typeface="Gulim"/>
              </a:rPr>
              <a:t>컴퓨터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비젼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분야에서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발전한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다양한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기법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사용</a:t>
            </a:r>
            <a:endParaRPr sz="1600">
              <a:latin typeface="Gulim"/>
              <a:cs typeface="Gulim"/>
            </a:endParaRPr>
          </a:p>
          <a:p>
            <a:pPr marL="571500" lvl="1" indent="-177800">
              <a:spcBef>
                <a:spcPts val="880"/>
              </a:spcBef>
              <a:buChar char="‣"/>
              <a:tabLst>
                <a:tab pos="571500" algn="l"/>
              </a:tabLst>
            </a:pPr>
            <a:r>
              <a:rPr sz="1400" dirty="0">
                <a:latin typeface="Arial"/>
                <a:cs typeface="Arial"/>
              </a:rPr>
              <a:t>SVN ( Support </a:t>
            </a:r>
            <a:r>
              <a:rPr sz="1400" spc="-15" dirty="0">
                <a:latin typeface="Arial"/>
                <a:cs typeface="Arial"/>
              </a:rPr>
              <a:t>Vector </a:t>
            </a:r>
            <a:r>
              <a:rPr sz="1400" dirty="0">
                <a:latin typeface="Arial"/>
                <a:cs typeface="Arial"/>
              </a:rPr>
              <a:t>Machine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81895" y="3333728"/>
            <a:ext cx="2236377" cy="1621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8965839" y="0"/>
                </a:moveTo>
                <a:lnTo>
                  <a:pt x="0" y="0"/>
                </a:lnTo>
                <a:lnTo>
                  <a:pt x="0" y="1068946"/>
                </a:lnTo>
                <a:lnTo>
                  <a:pt x="9144000" y="1068946"/>
                </a:lnTo>
                <a:lnTo>
                  <a:pt x="9144000" y="178160"/>
                </a:lnTo>
                <a:lnTo>
                  <a:pt x="8965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0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37001" y="56905"/>
            <a:ext cx="4225925" cy="979114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475"/>
              </a:spcBef>
            </a:pPr>
            <a:r>
              <a:rPr spc="-165" dirty="0">
                <a:latin typeface="Arial"/>
                <a:cs typeface="Arial"/>
              </a:rPr>
              <a:t>8</a:t>
            </a:r>
            <a:r>
              <a:rPr spc="-165" dirty="0"/>
              <a:t>장</a:t>
            </a:r>
            <a:r>
              <a:rPr spc="-185" dirty="0"/>
              <a:t> </a:t>
            </a:r>
            <a:r>
              <a:rPr spc="-325" dirty="0"/>
              <a:t>딥러닝</a:t>
            </a: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spc="-190" dirty="0">
                <a:latin typeface="Gulim"/>
                <a:cs typeface="Gulim"/>
              </a:rPr>
              <a:t>사물검출 기술 </a:t>
            </a:r>
            <a:r>
              <a:rPr sz="1400" dirty="0">
                <a:latin typeface="Arial"/>
                <a:cs typeface="Arial"/>
              </a:rPr>
              <a:t>- </a:t>
            </a:r>
            <a:r>
              <a:rPr sz="1400" spc="-95" dirty="0">
                <a:latin typeface="Arial"/>
                <a:cs typeface="Arial"/>
              </a:rPr>
              <a:t>[</a:t>
            </a:r>
            <a:r>
              <a:rPr sz="1400" spc="-95" dirty="0">
                <a:latin typeface="Gulim"/>
                <a:cs typeface="Gulim"/>
              </a:rPr>
              <a:t>참고</a:t>
            </a:r>
            <a:r>
              <a:rPr sz="1400" spc="-95" dirty="0">
                <a:latin typeface="Arial"/>
                <a:cs typeface="Arial"/>
              </a:rPr>
              <a:t>] </a:t>
            </a:r>
            <a:r>
              <a:rPr sz="1400" spc="-190" dirty="0">
                <a:latin typeface="Gulim"/>
                <a:cs typeface="Gulim"/>
              </a:rPr>
              <a:t>후보영역추출방법 </a:t>
            </a:r>
            <a:r>
              <a:rPr sz="1400" spc="-5" dirty="0">
                <a:latin typeface="Arial"/>
                <a:cs typeface="Arial"/>
              </a:rPr>
              <a:t>Selective</a:t>
            </a:r>
            <a:r>
              <a:rPr sz="1400" spc="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Search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3100" y="1348739"/>
            <a:ext cx="7462520" cy="29794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88900">
              <a:spcBef>
                <a:spcPts val="1180"/>
              </a:spcBef>
            </a:pPr>
            <a:r>
              <a:rPr sz="2400" b="1" spc="-165" dirty="0">
                <a:latin typeface="Arial"/>
                <a:cs typeface="Arial"/>
              </a:rPr>
              <a:t>[</a:t>
            </a:r>
            <a:r>
              <a:rPr sz="2400" b="1" spc="-165" dirty="0">
                <a:latin typeface="Malgun Gothic"/>
                <a:cs typeface="Malgun Gothic"/>
              </a:rPr>
              <a:t>참고</a:t>
            </a:r>
            <a:r>
              <a:rPr sz="2400" b="1" spc="-165" dirty="0">
                <a:latin typeface="Arial"/>
                <a:cs typeface="Arial"/>
              </a:rPr>
              <a:t>] </a:t>
            </a:r>
            <a:r>
              <a:rPr sz="2400" b="1" spc="-5" dirty="0">
                <a:latin typeface="Arial"/>
                <a:cs typeface="Arial"/>
              </a:rPr>
              <a:t>Selective</a:t>
            </a:r>
            <a:r>
              <a:rPr sz="2400" b="1" spc="-3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Search</a:t>
            </a:r>
            <a:endParaRPr sz="2400">
              <a:latin typeface="Arial"/>
              <a:cs typeface="Arial"/>
            </a:endParaRPr>
          </a:p>
          <a:p>
            <a:pPr marL="190500" indent="-177800">
              <a:spcBef>
                <a:spcPts val="720"/>
              </a:spcBef>
              <a:buFont typeface="Arial"/>
              <a:buChar char="•"/>
              <a:tabLst>
                <a:tab pos="190500" algn="l"/>
              </a:tabLst>
            </a:pPr>
            <a:r>
              <a:rPr sz="1600" spc="-220" dirty="0">
                <a:latin typeface="Gulim"/>
                <a:cs typeface="Gulim"/>
              </a:rPr>
              <a:t>참고</a:t>
            </a:r>
            <a:r>
              <a:rPr sz="1600" spc="-9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사이트</a:t>
            </a:r>
            <a:endParaRPr sz="1600">
              <a:latin typeface="Gulim"/>
              <a:cs typeface="Gulim"/>
            </a:endParaRPr>
          </a:p>
          <a:p>
            <a:pPr marL="571500" lvl="1" indent="-177800">
              <a:spcBef>
                <a:spcPts val="880"/>
              </a:spcBef>
              <a:buClr>
                <a:srgbClr val="000000"/>
              </a:buClr>
              <a:buChar char="‣"/>
              <a:tabLst>
                <a:tab pos="571500" algn="l"/>
              </a:tabLst>
            </a:pPr>
            <a:r>
              <a:rPr sz="1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http://laonple.blog.me/220918802749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har char="‣"/>
            </a:pPr>
            <a:endParaRPr sz="1600">
              <a:latin typeface="Times New Roman"/>
              <a:cs typeface="Times New Roman"/>
            </a:endParaRPr>
          </a:p>
          <a:p>
            <a:pPr lvl="1">
              <a:spcBef>
                <a:spcPts val="30"/>
              </a:spcBef>
              <a:buChar char="‣"/>
            </a:pPr>
            <a:endParaRPr sz="1400">
              <a:latin typeface="Times New Roman"/>
              <a:cs typeface="Times New Roman"/>
            </a:endParaRPr>
          </a:p>
          <a:p>
            <a:pPr marL="190500" indent="-177800">
              <a:buFont typeface="Arial"/>
              <a:buChar char="•"/>
              <a:tabLst>
                <a:tab pos="190500" algn="l"/>
              </a:tabLst>
            </a:pPr>
            <a:r>
              <a:rPr sz="1600" spc="-220" dirty="0">
                <a:latin typeface="Gulim"/>
                <a:cs typeface="Gulim"/>
              </a:rPr>
              <a:t>후보영역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추출방식은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165" dirty="0">
                <a:latin typeface="Arial"/>
                <a:cs typeface="Arial"/>
              </a:rPr>
              <a:t>‘</a:t>
            </a:r>
            <a:r>
              <a:rPr sz="1600" spc="-165" dirty="0">
                <a:latin typeface="Gulim"/>
                <a:cs typeface="Gulim"/>
              </a:rPr>
              <a:t>스코어링방식</a:t>
            </a:r>
            <a:r>
              <a:rPr sz="1600" spc="-165" dirty="0">
                <a:latin typeface="Arial"/>
                <a:cs typeface="Arial"/>
              </a:rPr>
              <a:t>’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45" dirty="0">
                <a:latin typeface="Gulim"/>
                <a:cs typeface="Gulim"/>
              </a:rPr>
              <a:t>이며</a:t>
            </a:r>
            <a:r>
              <a:rPr sz="1600" spc="-145" dirty="0">
                <a:latin typeface="Arial"/>
                <a:cs typeface="Arial"/>
              </a:rPr>
              <a:t>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20" dirty="0">
                <a:latin typeface="Gulim"/>
                <a:cs typeface="Gulim"/>
              </a:rPr>
              <a:t>컴퓨터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비젼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분야에서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발전한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다양한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기법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사용</a:t>
            </a:r>
            <a:endParaRPr sz="1600">
              <a:latin typeface="Gulim"/>
              <a:cs typeface="Gulim"/>
            </a:endParaRPr>
          </a:p>
          <a:p>
            <a:pPr marL="571500" lvl="1" indent="-177800">
              <a:spcBef>
                <a:spcPts val="880"/>
              </a:spcBef>
              <a:buFont typeface="Arial"/>
              <a:buChar char="‣"/>
              <a:tabLst>
                <a:tab pos="571500" algn="l"/>
              </a:tabLst>
            </a:pPr>
            <a:r>
              <a:rPr sz="1400" spc="-190" dirty="0">
                <a:latin typeface="Gulim"/>
                <a:cs typeface="Gulim"/>
              </a:rPr>
              <a:t>많은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연산을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필요로하는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딥러닝의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단점을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극복하기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위해서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나옴</a:t>
            </a:r>
            <a:endParaRPr sz="1400">
              <a:latin typeface="Gulim"/>
              <a:cs typeface="Gulim"/>
            </a:endParaRPr>
          </a:p>
          <a:p>
            <a:pPr marL="571500" lvl="1" indent="-177800">
              <a:spcBef>
                <a:spcPts val="320"/>
              </a:spcBef>
              <a:buFont typeface="Arial"/>
              <a:buChar char="‣"/>
              <a:tabLst>
                <a:tab pos="571500" algn="l"/>
              </a:tabLst>
            </a:pPr>
            <a:r>
              <a:rPr sz="1400" spc="-190" dirty="0">
                <a:latin typeface="Gulim"/>
                <a:cs typeface="Gulim"/>
              </a:rPr>
              <a:t>전통적인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객체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검출용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기법을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딥러닝에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적용하기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어려움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dirty="0">
                <a:latin typeface="Arial"/>
                <a:cs typeface="Arial"/>
              </a:rPr>
              <a:t>( </a:t>
            </a:r>
            <a:r>
              <a:rPr sz="1400" spc="-190" dirty="0">
                <a:latin typeface="Gulim"/>
                <a:cs typeface="Gulim"/>
              </a:rPr>
              <a:t>피라미드표현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dirty="0">
                <a:latin typeface="Arial"/>
                <a:cs typeface="Arial"/>
              </a:rPr>
              <a:t>/ </a:t>
            </a:r>
            <a:r>
              <a:rPr sz="1400" spc="-190" dirty="0">
                <a:latin typeface="Gulim"/>
                <a:cs typeface="Gulim"/>
              </a:rPr>
              <a:t>슬라이딩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윈도우즈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571500" lvl="1" indent="-177800">
              <a:spcBef>
                <a:spcPts val="320"/>
              </a:spcBef>
              <a:buFont typeface="Arial"/>
              <a:buChar char="‣"/>
              <a:tabLst>
                <a:tab pos="571500" algn="l"/>
              </a:tabLst>
            </a:pPr>
            <a:r>
              <a:rPr sz="1400" spc="-190" dirty="0">
                <a:latin typeface="Gulim"/>
                <a:cs typeface="Gulim"/>
              </a:rPr>
              <a:t>효율성이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높은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기존의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방법을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차용하여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객체가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있을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법한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후보영역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RP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 Proposal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20" dirty="0">
                <a:latin typeface="Arial"/>
                <a:cs typeface="Arial"/>
              </a:rPr>
              <a:t>)</a:t>
            </a:r>
            <a:r>
              <a:rPr sz="1400" spc="-120" dirty="0">
                <a:latin typeface="Gulim"/>
                <a:cs typeface="Gulim"/>
              </a:rPr>
              <a:t>탐색</a:t>
            </a:r>
            <a:r>
              <a:rPr sz="1400" spc="-120" dirty="0"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  <a:p>
            <a:pPr marL="571500">
              <a:spcBef>
                <a:spcPts val="220"/>
              </a:spcBef>
            </a:pPr>
            <a:r>
              <a:rPr sz="1400" spc="-190" dirty="0">
                <a:latin typeface="Gulim"/>
                <a:cs typeface="Gulim"/>
              </a:rPr>
              <a:t>그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영역에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딥러닝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기법을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적용하는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기술</a:t>
            </a:r>
            <a:endParaRPr sz="14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43100" y="1348739"/>
            <a:ext cx="6634480" cy="15748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88900">
              <a:spcBef>
                <a:spcPts val="1180"/>
              </a:spcBef>
            </a:pPr>
            <a:r>
              <a:rPr sz="2400" b="1" spc="-325" dirty="0">
                <a:latin typeface="Malgun Gothic"/>
                <a:cs typeface="Malgun Gothic"/>
              </a:rPr>
              <a:t>픽셀단위의 분할</a:t>
            </a:r>
            <a:r>
              <a:rPr sz="2400" b="1" spc="-40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기술</a:t>
            </a:r>
            <a:endParaRPr sz="2400">
              <a:latin typeface="Malgun Gothic"/>
              <a:cs typeface="Malgun Gothic"/>
            </a:endParaRPr>
          </a:p>
          <a:p>
            <a:pPr marL="190500" indent="-177800">
              <a:spcBef>
                <a:spcPts val="720"/>
              </a:spcBef>
              <a:buFont typeface="Arial"/>
              <a:buChar char="•"/>
              <a:tabLst>
                <a:tab pos="190500" algn="l"/>
              </a:tabLst>
            </a:pPr>
            <a:r>
              <a:rPr sz="1600" spc="-220" dirty="0">
                <a:latin typeface="Gulim"/>
                <a:cs typeface="Gulim"/>
              </a:rPr>
              <a:t>기존에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전체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이미지를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대상으로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분류하는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것이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아닌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픽셀단위로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분류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dirty="0">
                <a:latin typeface="Arial"/>
                <a:cs typeface="Arial"/>
              </a:rPr>
              <a:t>(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20" dirty="0">
                <a:latin typeface="Gulim"/>
                <a:cs typeface="Gulim"/>
              </a:rPr>
              <a:t>추론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90500" indent="-177800">
              <a:spcBef>
                <a:spcPts val="880"/>
              </a:spcBef>
              <a:buFont typeface="Arial"/>
              <a:buChar char="•"/>
              <a:tabLst>
                <a:tab pos="190500" algn="l"/>
              </a:tabLst>
            </a:pPr>
            <a:r>
              <a:rPr sz="1600" spc="-220" dirty="0">
                <a:latin typeface="Gulim"/>
                <a:cs typeface="Gulim"/>
              </a:rPr>
              <a:t>픽셀 수 만큼 </a:t>
            </a:r>
            <a:r>
              <a:rPr sz="1600" spc="-5" dirty="0">
                <a:latin typeface="Arial"/>
                <a:cs typeface="Arial"/>
              </a:rPr>
              <a:t>Forward </a:t>
            </a:r>
            <a:r>
              <a:rPr sz="1600" spc="-145" dirty="0">
                <a:latin typeface="Gulim"/>
                <a:cs typeface="Gulim"/>
              </a:rPr>
              <a:t>처리</a:t>
            </a:r>
            <a:r>
              <a:rPr sz="1600" spc="-145" dirty="0">
                <a:latin typeface="Arial"/>
                <a:cs typeface="Arial"/>
              </a:rPr>
              <a:t>. </a:t>
            </a:r>
            <a:r>
              <a:rPr sz="1600" spc="-220" dirty="0">
                <a:latin typeface="Gulim"/>
                <a:cs typeface="Gulim"/>
              </a:rPr>
              <a:t>긴 시간이</a:t>
            </a:r>
            <a:r>
              <a:rPr sz="1600" spc="-4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필요</a:t>
            </a:r>
            <a:endParaRPr sz="1600">
              <a:latin typeface="Gulim"/>
              <a:cs typeface="Gulim"/>
            </a:endParaRPr>
          </a:p>
          <a:p>
            <a:pPr marL="190500">
              <a:spcBef>
                <a:spcPts val="880"/>
              </a:spcBef>
            </a:pPr>
            <a:r>
              <a:rPr sz="1600" spc="-220" dirty="0">
                <a:latin typeface="Gulim"/>
                <a:cs typeface="Gulim"/>
              </a:rPr>
              <a:t>합성곱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연산에서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불필요한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영역을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다시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계산하는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문제해결을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위해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spc="-5" dirty="0">
                <a:latin typeface="Arial"/>
                <a:cs typeface="Arial"/>
              </a:rPr>
              <a:t>FCN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20" dirty="0">
                <a:latin typeface="Gulim"/>
                <a:cs typeface="Gulim"/>
              </a:rPr>
              <a:t>기법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고안</a:t>
            </a:r>
            <a:endParaRPr sz="1600">
              <a:latin typeface="Gulim"/>
              <a:cs typeface="Guli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3200" y="3352800"/>
            <a:ext cx="3048000" cy="23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65E848DF-2D19-4A5E-B77D-3FB79081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070100" y="4978400"/>
            <a:ext cx="31127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spcBef>
                <a:spcPts val="100"/>
              </a:spcBef>
              <a:buFont typeface="Arial"/>
              <a:buChar char="•"/>
              <a:tabLst>
                <a:tab pos="190500" algn="l"/>
              </a:tabLst>
            </a:pPr>
            <a:r>
              <a:rPr sz="1200" spc="-165" dirty="0">
                <a:latin typeface="Gulim"/>
                <a:cs typeface="Gulim"/>
              </a:rPr>
              <a:t>멀티모달 프로세싱 </a:t>
            </a:r>
            <a:r>
              <a:rPr sz="1200" dirty="0">
                <a:latin typeface="Arial"/>
                <a:cs typeface="Arial"/>
              </a:rPr>
              <a:t>( Multi-Modal Processing</a:t>
            </a:r>
            <a:r>
              <a:rPr sz="1200" spc="1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1101" y="5232400"/>
            <a:ext cx="70485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spcBef>
                <a:spcPts val="300"/>
              </a:spcBef>
            </a:pPr>
            <a:r>
              <a:rPr sz="1000" spc="-530" dirty="0">
                <a:latin typeface="Arial"/>
                <a:cs typeface="Arial"/>
              </a:rPr>
              <a:t>‣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200"/>
              </a:spcBef>
            </a:pPr>
            <a:r>
              <a:rPr sz="1000" spc="-530" dirty="0">
                <a:latin typeface="Arial"/>
                <a:cs typeface="Arial"/>
              </a:rPr>
              <a:t>‣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28900" y="5219700"/>
            <a:ext cx="40792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5330">
              <a:lnSpc>
                <a:spcPct val="116700"/>
              </a:lnSpc>
              <a:spcBef>
                <a:spcPts val="100"/>
              </a:spcBef>
            </a:pPr>
            <a:r>
              <a:rPr sz="1000" spc="-135" dirty="0">
                <a:latin typeface="Gulim"/>
                <a:cs typeface="Gulim"/>
              </a:rPr>
              <a:t>사진이나 자연어와 같은 여러종류의 정보를 조합하고 처리하는 방법 </a:t>
            </a:r>
            <a:r>
              <a:rPr sz="1000" spc="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멀티모달센서를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이용한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인간자세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및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행동인식에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활용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중</a:t>
            </a:r>
            <a:endParaRPr sz="1000">
              <a:latin typeface="Gulim"/>
              <a:cs typeface="Gulim"/>
            </a:endParaRPr>
          </a:p>
          <a:p>
            <a:pPr marL="12700">
              <a:spcBef>
                <a:spcPts val="200"/>
              </a:spcBef>
            </a:pPr>
            <a:r>
              <a:rPr sz="1000" dirty="0">
                <a:latin typeface="Arial"/>
                <a:cs typeface="Arial"/>
              </a:rPr>
              <a:t>(</a:t>
            </a:r>
            <a:r>
              <a:rPr sz="1000" spc="155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3D</a:t>
            </a:r>
            <a:r>
              <a:rPr sz="1000" spc="-70" dirty="0">
                <a:latin typeface="Gulim"/>
                <a:cs typeface="Gulim"/>
              </a:rPr>
              <a:t>가속도</a:t>
            </a:r>
            <a:r>
              <a:rPr sz="1000" spc="-70" dirty="0">
                <a:latin typeface="Arial"/>
                <a:cs typeface="Arial"/>
              </a:rPr>
              <a:t>, 3D</a:t>
            </a:r>
            <a:r>
              <a:rPr sz="1000" spc="-70" dirty="0">
                <a:latin typeface="Gulim"/>
                <a:cs typeface="Gulim"/>
              </a:rPr>
              <a:t>자이로</a:t>
            </a:r>
            <a:r>
              <a:rPr sz="1000" spc="-70" dirty="0">
                <a:latin typeface="Arial"/>
                <a:cs typeface="Arial"/>
              </a:rPr>
              <a:t>, 3D</a:t>
            </a:r>
            <a:r>
              <a:rPr sz="1000" spc="-70" dirty="0">
                <a:latin typeface="Gulim"/>
                <a:cs typeface="Gulim"/>
              </a:rPr>
              <a:t>지자기</a:t>
            </a:r>
            <a:r>
              <a:rPr sz="1000" spc="-70" dirty="0">
                <a:latin typeface="Arial"/>
                <a:cs typeface="Arial"/>
              </a:rPr>
              <a:t>, </a:t>
            </a:r>
            <a:r>
              <a:rPr sz="1000" spc="-105" dirty="0">
                <a:latin typeface="Gulim"/>
                <a:cs typeface="Gulim"/>
              </a:rPr>
              <a:t>고도계</a:t>
            </a:r>
            <a:r>
              <a:rPr sz="1000" spc="-105" dirty="0">
                <a:latin typeface="Arial"/>
                <a:cs typeface="Arial"/>
              </a:rPr>
              <a:t>, </a:t>
            </a:r>
            <a:r>
              <a:rPr sz="1000" spc="-135" dirty="0">
                <a:latin typeface="Gulim"/>
                <a:cs typeface="Gulim"/>
              </a:rPr>
              <a:t>시간등 </a:t>
            </a:r>
            <a:r>
              <a:rPr sz="1000" spc="-90" dirty="0">
                <a:latin typeface="Arial"/>
                <a:cs typeface="Arial"/>
              </a:rPr>
              <a:t>11</a:t>
            </a:r>
            <a:r>
              <a:rPr sz="1000" spc="-90" dirty="0">
                <a:latin typeface="Gulim"/>
                <a:cs typeface="Gulim"/>
              </a:rPr>
              <a:t>개의 </a:t>
            </a:r>
            <a:r>
              <a:rPr sz="1000" spc="-135" dirty="0">
                <a:latin typeface="Gulim"/>
                <a:cs typeface="Gulim"/>
              </a:rPr>
              <a:t>다양한 센서 정보활용 </a:t>
            </a:r>
            <a:r>
              <a:rPr sz="100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30400" y="1363980"/>
            <a:ext cx="4942840" cy="27940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01600">
              <a:spcBef>
                <a:spcPts val="1060"/>
              </a:spcBef>
            </a:pPr>
            <a:r>
              <a:rPr sz="2400" b="1" spc="-325" dirty="0">
                <a:latin typeface="Malgun Gothic"/>
                <a:cs typeface="Malgun Gothic"/>
              </a:rPr>
              <a:t>이미지</a:t>
            </a:r>
            <a:r>
              <a:rPr sz="2400" b="1" spc="-185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캡션</a:t>
            </a:r>
            <a:endParaRPr sz="2400">
              <a:latin typeface="Malgun Gothic"/>
              <a:cs typeface="Malgun Gothic"/>
            </a:endParaRPr>
          </a:p>
          <a:p>
            <a:pPr marL="203200" indent="-177800">
              <a:spcBef>
                <a:spcPts val="720"/>
              </a:spcBef>
              <a:buFont typeface="Arial"/>
              <a:buChar char="•"/>
              <a:tabLst>
                <a:tab pos="203200" algn="l"/>
              </a:tabLst>
            </a:pPr>
            <a:r>
              <a:rPr spc="-245" dirty="0">
                <a:latin typeface="Gulim"/>
                <a:cs typeface="Gulim"/>
              </a:rPr>
              <a:t>사진의</a:t>
            </a:r>
            <a:r>
              <a:rPr spc="-11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내용을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읽어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캡션을</a:t>
            </a:r>
            <a:r>
              <a:rPr spc="-11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자동으로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생성하는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기술</a:t>
            </a:r>
            <a:endParaRPr>
              <a:latin typeface="Gulim"/>
              <a:cs typeface="Gulim"/>
            </a:endParaRPr>
          </a:p>
          <a:p>
            <a:pPr marL="203200" indent="-177800">
              <a:spcBef>
                <a:spcPts val="1140"/>
              </a:spcBef>
              <a:buChar char="•"/>
              <a:tabLst>
                <a:tab pos="203200" algn="l"/>
              </a:tabLst>
            </a:pPr>
            <a:r>
              <a:rPr spc="-5" dirty="0">
                <a:latin typeface="Arial"/>
                <a:cs typeface="Arial"/>
              </a:rPr>
              <a:t>NIC </a:t>
            </a:r>
            <a:r>
              <a:rPr dirty="0">
                <a:latin typeface="Arial"/>
                <a:cs typeface="Arial"/>
              </a:rPr>
              <a:t>( Neural </a:t>
            </a:r>
            <a:r>
              <a:rPr spc="-5" dirty="0">
                <a:latin typeface="Arial"/>
                <a:cs typeface="Arial"/>
              </a:rPr>
              <a:t>Image Caption </a:t>
            </a:r>
            <a:r>
              <a:rPr dirty="0">
                <a:latin typeface="Arial"/>
                <a:cs typeface="Arial"/>
              </a:rPr>
              <a:t>) </a:t>
            </a:r>
            <a:r>
              <a:rPr spc="-245" dirty="0">
                <a:latin typeface="Gulim"/>
                <a:cs typeface="Gulim"/>
              </a:rPr>
              <a:t>모델이</a:t>
            </a:r>
            <a:r>
              <a:rPr spc="-11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대표적</a:t>
            </a:r>
            <a:endParaRPr>
              <a:latin typeface="Gulim"/>
              <a:cs typeface="Gulim"/>
            </a:endParaRPr>
          </a:p>
          <a:p>
            <a:pPr marL="584200" lvl="1" indent="-177800">
              <a:spcBef>
                <a:spcPts val="1040"/>
              </a:spcBef>
              <a:buChar char="‣"/>
              <a:tabLst>
                <a:tab pos="584200" algn="l"/>
              </a:tabLst>
            </a:pPr>
            <a:r>
              <a:rPr sz="1400" spc="-5" dirty="0">
                <a:latin typeface="Arial"/>
                <a:cs typeface="Arial"/>
              </a:rPr>
              <a:t>CNN </a:t>
            </a:r>
            <a:r>
              <a:rPr sz="1400" spc="-190" dirty="0">
                <a:latin typeface="Gulim"/>
                <a:cs typeface="Gulim"/>
              </a:rPr>
              <a:t>과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자연어를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다루는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순환신경망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5" dirty="0">
                <a:latin typeface="Arial"/>
                <a:cs typeface="Arial"/>
              </a:rPr>
              <a:t>RNN </a:t>
            </a:r>
            <a:r>
              <a:rPr sz="1400" spc="-190" dirty="0">
                <a:latin typeface="Gulim"/>
                <a:cs typeface="Gulim"/>
              </a:rPr>
              <a:t>으로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구성</a:t>
            </a:r>
            <a:endParaRPr sz="1400">
              <a:latin typeface="Gulim"/>
              <a:cs typeface="Gulim"/>
            </a:endParaRPr>
          </a:p>
          <a:p>
            <a:pPr marL="584200" lvl="1" indent="-177800">
              <a:spcBef>
                <a:spcPts val="320"/>
              </a:spcBef>
              <a:buChar char="‣"/>
              <a:tabLst>
                <a:tab pos="584200" algn="l"/>
              </a:tabLst>
            </a:pPr>
            <a:r>
              <a:rPr sz="1400" spc="-80" dirty="0">
                <a:latin typeface="Arial"/>
                <a:cs typeface="Arial"/>
              </a:rPr>
              <a:t>CNN</a:t>
            </a:r>
            <a:r>
              <a:rPr sz="1400" spc="-80" dirty="0">
                <a:latin typeface="Gulim"/>
                <a:cs typeface="Gulim"/>
              </a:rPr>
              <a:t>으로 </a:t>
            </a:r>
            <a:r>
              <a:rPr sz="1400" spc="-190" dirty="0">
                <a:latin typeface="Gulim"/>
                <a:cs typeface="Gulim"/>
              </a:rPr>
              <a:t>사진에서 특징을 추출하고 그 결과를 </a:t>
            </a:r>
            <a:r>
              <a:rPr sz="1400" spc="-80" dirty="0">
                <a:latin typeface="Arial"/>
                <a:cs typeface="Arial"/>
              </a:rPr>
              <a:t>RNN</a:t>
            </a:r>
            <a:r>
              <a:rPr sz="1400" spc="-80" dirty="0">
                <a:latin typeface="Gulim"/>
                <a:cs typeface="Gulim"/>
              </a:rPr>
              <a:t>으로</a:t>
            </a:r>
            <a:r>
              <a:rPr sz="1400" spc="30" dirty="0">
                <a:latin typeface="Gulim"/>
                <a:cs typeface="Gulim"/>
              </a:rPr>
              <a:t> </a:t>
            </a:r>
            <a:r>
              <a:rPr sz="1400" spc="-229" dirty="0">
                <a:latin typeface="Gulim"/>
                <a:cs typeface="Gulim"/>
              </a:rPr>
              <a:t>전달</a:t>
            </a:r>
            <a:endParaRPr sz="1400">
              <a:latin typeface="Gulim"/>
              <a:cs typeface="Gulim"/>
            </a:endParaRPr>
          </a:p>
          <a:p>
            <a:pPr marL="584200" lvl="1" indent="-177800">
              <a:spcBef>
                <a:spcPts val="320"/>
              </a:spcBef>
              <a:buChar char="‣"/>
              <a:tabLst>
                <a:tab pos="584200" algn="l"/>
              </a:tabLst>
            </a:pPr>
            <a:r>
              <a:rPr sz="1400" spc="-50" dirty="0">
                <a:latin typeface="Arial"/>
                <a:cs typeface="Arial"/>
              </a:rPr>
              <a:t>RNN</a:t>
            </a:r>
            <a:r>
              <a:rPr sz="1400" spc="-50" dirty="0">
                <a:latin typeface="Gulim"/>
                <a:cs typeface="Gulim"/>
              </a:rPr>
              <a:t>은 </a:t>
            </a:r>
            <a:r>
              <a:rPr sz="1400" spc="-80" dirty="0">
                <a:latin typeface="Arial"/>
                <a:cs typeface="Arial"/>
              </a:rPr>
              <a:t>CNN</a:t>
            </a:r>
            <a:r>
              <a:rPr sz="1400" spc="-80" dirty="0">
                <a:latin typeface="Gulim"/>
                <a:cs typeface="Gulim"/>
              </a:rPr>
              <a:t>으로 </a:t>
            </a:r>
            <a:r>
              <a:rPr sz="1400" spc="-190" dirty="0">
                <a:latin typeface="Gulim"/>
                <a:cs typeface="Gulim"/>
              </a:rPr>
              <a:t>추출한 특징을 초기값으로 텍스트를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생성</a:t>
            </a:r>
            <a:endParaRPr sz="1400">
              <a:latin typeface="Gulim"/>
              <a:cs typeface="Gulim"/>
            </a:endParaRPr>
          </a:p>
          <a:p>
            <a:pPr marL="12700">
              <a:spcBef>
                <a:spcPts val="1520"/>
              </a:spcBef>
            </a:pPr>
            <a:r>
              <a:rPr sz="1200" b="1" spc="-85" dirty="0">
                <a:latin typeface="Arial"/>
                <a:cs typeface="Arial"/>
              </a:rPr>
              <a:t>[</a:t>
            </a:r>
            <a:r>
              <a:rPr sz="1200" b="1" spc="-85" dirty="0">
                <a:latin typeface="Malgun Gothic"/>
                <a:cs typeface="Malgun Gothic"/>
              </a:rPr>
              <a:t>참고</a:t>
            </a:r>
            <a:r>
              <a:rPr sz="1200" b="1" spc="-85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  <a:p>
            <a:pPr marL="342900" indent="-177800">
              <a:spcBef>
                <a:spcPts val="660"/>
              </a:spcBef>
              <a:buChar char="•"/>
              <a:tabLst>
                <a:tab pos="342900" algn="l"/>
              </a:tabLst>
            </a:pPr>
            <a:r>
              <a:rPr sz="1200" dirty="0">
                <a:latin typeface="Arial"/>
                <a:cs typeface="Arial"/>
              </a:rPr>
              <a:t>RNN ( Recurrent Neural Network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3801" y="4191000"/>
            <a:ext cx="70485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spcBef>
                <a:spcPts val="300"/>
              </a:spcBef>
            </a:pPr>
            <a:r>
              <a:rPr sz="1000" spc="-530" dirty="0">
                <a:latin typeface="Arial"/>
                <a:cs typeface="Arial"/>
              </a:rPr>
              <a:t>‣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200"/>
              </a:spcBef>
            </a:pPr>
            <a:r>
              <a:rPr sz="1000" spc="-530" dirty="0">
                <a:latin typeface="Arial"/>
                <a:cs typeface="Arial"/>
              </a:rPr>
              <a:t>‣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200"/>
              </a:spcBef>
            </a:pPr>
            <a:r>
              <a:rPr sz="1000" spc="-530" dirty="0">
                <a:latin typeface="Arial"/>
                <a:cs typeface="Arial"/>
              </a:rPr>
              <a:t>‣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200"/>
              </a:spcBef>
            </a:pPr>
            <a:r>
              <a:rPr sz="1000" spc="-530" dirty="0">
                <a:latin typeface="Arial"/>
                <a:cs typeface="Arial"/>
              </a:rPr>
              <a:t>‣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41600" y="4178300"/>
            <a:ext cx="603885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spcBef>
                <a:spcPts val="300"/>
              </a:spcBef>
            </a:pPr>
            <a:r>
              <a:rPr sz="1000" spc="-135" dirty="0">
                <a:latin typeface="Gulim"/>
                <a:cs typeface="Gulim"/>
              </a:rPr>
              <a:t>순환 신경망 네트워크</a:t>
            </a:r>
            <a:r>
              <a:rPr sz="1000" spc="-114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구조</a:t>
            </a:r>
            <a:endParaRPr sz="1000">
              <a:latin typeface="Gulim"/>
              <a:cs typeface="Gulim"/>
            </a:endParaRPr>
          </a:p>
          <a:p>
            <a:pPr marL="12700">
              <a:spcBef>
                <a:spcPts val="200"/>
              </a:spcBef>
            </a:pPr>
            <a:r>
              <a:rPr sz="1000" spc="-135" dirty="0">
                <a:latin typeface="Gulim"/>
                <a:cs typeface="Gulim"/>
              </a:rPr>
              <a:t>순환적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구조로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인해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이전에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생성한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정보에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영향을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받는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점이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특징</a:t>
            </a:r>
            <a:endParaRPr sz="1000">
              <a:latin typeface="Gulim"/>
              <a:cs typeface="Gulim"/>
            </a:endParaRPr>
          </a:p>
          <a:p>
            <a:pPr marL="12700" marR="5080">
              <a:lnSpc>
                <a:spcPct val="116700"/>
              </a:lnSpc>
            </a:pPr>
            <a:r>
              <a:rPr sz="1000" spc="-70" dirty="0">
                <a:latin typeface="Gulim"/>
                <a:cs typeface="Gulim"/>
              </a:rPr>
              <a:t>예</a:t>
            </a:r>
            <a:r>
              <a:rPr sz="1000" spc="-70" dirty="0">
                <a:latin typeface="Arial"/>
                <a:cs typeface="Arial"/>
              </a:rPr>
              <a:t>) </a:t>
            </a:r>
            <a:r>
              <a:rPr sz="1000" spc="-45" dirty="0">
                <a:latin typeface="Arial"/>
                <a:cs typeface="Arial"/>
              </a:rPr>
              <a:t>‘</a:t>
            </a:r>
            <a:r>
              <a:rPr sz="1000" spc="-45" dirty="0">
                <a:latin typeface="Gulim"/>
                <a:cs typeface="Gulim"/>
              </a:rPr>
              <a:t>나</a:t>
            </a:r>
            <a:r>
              <a:rPr sz="1000" spc="-45" dirty="0">
                <a:latin typeface="Arial"/>
                <a:cs typeface="Arial"/>
              </a:rPr>
              <a:t>’ </a:t>
            </a:r>
            <a:r>
              <a:rPr sz="1000" spc="-135" dirty="0">
                <a:latin typeface="Gulim"/>
                <a:cs typeface="Gulim"/>
              </a:rPr>
              <a:t>라는 단어를 생성한 뒤 </a:t>
            </a:r>
            <a:r>
              <a:rPr sz="1000" spc="-70" dirty="0">
                <a:latin typeface="Arial"/>
                <a:cs typeface="Arial"/>
              </a:rPr>
              <a:t>‘</a:t>
            </a:r>
            <a:r>
              <a:rPr sz="1000" spc="-70" dirty="0">
                <a:latin typeface="Gulim"/>
                <a:cs typeface="Gulim"/>
              </a:rPr>
              <a:t>잤다</a:t>
            </a:r>
            <a:r>
              <a:rPr sz="1000" spc="-70" dirty="0">
                <a:latin typeface="Arial"/>
                <a:cs typeface="Arial"/>
              </a:rPr>
              <a:t>’ </a:t>
            </a:r>
            <a:r>
              <a:rPr sz="1000" spc="-135" dirty="0">
                <a:latin typeface="Gulim"/>
                <a:cs typeface="Gulim"/>
              </a:rPr>
              <a:t>라는 단어를 </a:t>
            </a:r>
            <a:r>
              <a:rPr sz="1000" spc="-110" dirty="0">
                <a:latin typeface="Gulim"/>
                <a:cs typeface="Gulim"/>
              </a:rPr>
              <a:t>생성하면</a:t>
            </a:r>
            <a:r>
              <a:rPr sz="1000" spc="-110" dirty="0">
                <a:latin typeface="Arial"/>
                <a:cs typeface="Arial"/>
              </a:rPr>
              <a:t>, </a:t>
            </a:r>
            <a:r>
              <a:rPr sz="1000" spc="-85" dirty="0">
                <a:latin typeface="Arial"/>
                <a:cs typeface="Arial"/>
              </a:rPr>
              <a:t>‘</a:t>
            </a:r>
            <a:r>
              <a:rPr sz="1000" spc="-85" dirty="0">
                <a:latin typeface="Gulim"/>
                <a:cs typeface="Gulim"/>
              </a:rPr>
              <a:t>나</a:t>
            </a:r>
            <a:r>
              <a:rPr sz="1000" spc="-85" dirty="0">
                <a:latin typeface="Arial"/>
                <a:cs typeface="Arial"/>
              </a:rPr>
              <a:t>’</a:t>
            </a:r>
            <a:r>
              <a:rPr sz="1000" spc="-85" dirty="0">
                <a:latin typeface="Gulim"/>
                <a:cs typeface="Gulim"/>
              </a:rPr>
              <a:t>라는 </a:t>
            </a:r>
            <a:r>
              <a:rPr sz="1000" spc="-135" dirty="0">
                <a:latin typeface="Gulim"/>
                <a:cs typeface="Gulim"/>
              </a:rPr>
              <a:t>단어의 영향을 받아 </a:t>
            </a:r>
            <a:r>
              <a:rPr sz="1000" spc="-45" dirty="0">
                <a:latin typeface="Arial"/>
                <a:cs typeface="Arial"/>
              </a:rPr>
              <a:t>‘</a:t>
            </a:r>
            <a:r>
              <a:rPr sz="1000" spc="-45" dirty="0">
                <a:latin typeface="Gulim"/>
                <a:cs typeface="Gulim"/>
              </a:rPr>
              <a:t>는</a:t>
            </a:r>
            <a:r>
              <a:rPr sz="1000" spc="-45" dirty="0">
                <a:latin typeface="Arial"/>
                <a:cs typeface="Arial"/>
              </a:rPr>
              <a:t>’ </a:t>
            </a:r>
            <a:r>
              <a:rPr sz="1000" spc="-135" dirty="0">
                <a:latin typeface="Gulim"/>
                <a:cs typeface="Gulim"/>
              </a:rPr>
              <a:t>이라는 조사가 자동으로 </a:t>
            </a:r>
            <a:r>
              <a:rPr sz="1000" spc="-90" dirty="0">
                <a:latin typeface="Gulim"/>
                <a:cs typeface="Gulim"/>
              </a:rPr>
              <a:t>생성</a:t>
            </a:r>
            <a:r>
              <a:rPr sz="1000" spc="-90" dirty="0">
                <a:latin typeface="Arial"/>
                <a:cs typeface="Arial"/>
              </a:rPr>
              <a:t>.  </a:t>
            </a:r>
            <a:r>
              <a:rPr sz="1000" spc="-135" dirty="0">
                <a:latin typeface="Gulim"/>
                <a:cs typeface="Gulim"/>
              </a:rPr>
              <a:t>자연어와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시계열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데이터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등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연속성이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있는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다룰때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5" dirty="0">
                <a:latin typeface="Arial"/>
                <a:cs typeface="Arial"/>
              </a:rPr>
              <a:t>RNN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35" dirty="0">
                <a:latin typeface="Gulim"/>
                <a:cs typeface="Gulim"/>
              </a:rPr>
              <a:t>은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과정정보를</a:t>
            </a:r>
            <a:r>
              <a:rPr sz="1000" spc="-65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기억하면서</a:t>
            </a:r>
            <a:r>
              <a:rPr sz="1000" spc="-60" dirty="0">
                <a:latin typeface="Gulim"/>
                <a:cs typeface="Gulim"/>
              </a:rPr>
              <a:t> </a:t>
            </a:r>
            <a:r>
              <a:rPr sz="1000" spc="-135" dirty="0">
                <a:latin typeface="Gulim"/>
                <a:cs typeface="Gulim"/>
              </a:rPr>
              <a:t>동작</a:t>
            </a:r>
            <a:endParaRPr sz="1000">
              <a:latin typeface="Gulim"/>
              <a:cs typeface="Guli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12100" y="1371600"/>
            <a:ext cx="2451100" cy="2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8A995C1-3061-49DF-89B1-34F8BD4A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019301" y="1485900"/>
            <a:ext cx="3395345" cy="3549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앞으로의 딥러닝</a:t>
            </a:r>
            <a:r>
              <a:rPr sz="2400" b="1" spc="-70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활용기술</a:t>
            </a:r>
            <a:endParaRPr sz="2400" dirty="0">
              <a:latin typeface="Malgun Gothic"/>
              <a:cs typeface="Malgun Gothic"/>
            </a:endParaRPr>
          </a:p>
          <a:p>
            <a:pPr>
              <a:spcBef>
                <a:spcPts val="35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546100" indent="-228600">
              <a:buFont typeface="Arial"/>
              <a:buAutoNum type="arabicPeriod"/>
              <a:tabLst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이미지 스타일</a:t>
            </a:r>
            <a:r>
              <a:rPr spc="-32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변환</a:t>
            </a:r>
            <a:endParaRPr dirty="0">
              <a:latin typeface="Gulim"/>
              <a:cs typeface="Gulim"/>
            </a:endParaRPr>
          </a:p>
          <a:p>
            <a:pPr>
              <a:spcBef>
                <a:spcPts val="25"/>
              </a:spcBef>
              <a:buFont typeface="Arial"/>
              <a:buAutoNum type="arabicPeriod"/>
            </a:pPr>
            <a:endParaRPr sz="2100" dirty="0">
              <a:latin typeface="Times New Roman"/>
              <a:cs typeface="Times New Roman"/>
            </a:endParaRPr>
          </a:p>
          <a:p>
            <a:pPr marL="546100" indent="-228600">
              <a:buFont typeface="Arial"/>
              <a:buAutoNum type="arabicPeriod"/>
              <a:tabLst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이미지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생성</a:t>
            </a:r>
            <a:endParaRPr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1950" dirty="0">
              <a:latin typeface="Times New Roman"/>
              <a:cs typeface="Times New Roman"/>
            </a:endParaRPr>
          </a:p>
          <a:p>
            <a:pPr marL="546100" indent="-228600">
              <a:buFont typeface="Arial"/>
              <a:buAutoNum type="arabicPeriod"/>
              <a:tabLst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자율주행</a:t>
            </a:r>
            <a:endParaRPr dirty="0">
              <a:latin typeface="Gulim"/>
              <a:cs typeface="Gulim"/>
            </a:endParaRPr>
          </a:p>
          <a:p>
            <a:pPr>
              <a:spcBef>
                <a:spcPts val="40"/>
              </a:spcBef>
              <a:buFont typeface="Arial"/>
              <a:buAutoNum type="arabicPeriod"/>
            </a:pPr>
            <a:endParaRPr sz="2000" dirty="0">
              <a:latin typeface="Times New Roman"/>
              <a:cs typeface="Times New Roman"/>
            </a:endParaRPr>
          </a:p>
          <a:p>
            <a:pPr marL="546100" indent="-228600">
              <a:buFont typeface="Arial"/>
              <a:buAutoNum type="arabicPeriod"/>
              <a:tabLst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강화학습 </a:t>
            </a:r>
            <a:r>
              <a:rPr dirty="0">
                <a:latin typeface="Arial"/>
                <a:cs typeface="Arial"/>
              </a:rPr>
              <a:t>( Deep </a:t>
            </a:r>
            <a:r>
              <a:rPr spc="-5" dirty="0">
                <a:latin typeface="Arial"/>
                <a:cs typeface="Arial"/>
              </a:rPr>
              <a:t>Q-Network</a:t>
            </a:r>
            <a:r>
              <a:rPr spc="-2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)</a:t>
            </a:r>
          </a:p>
          <a:p>
            <a:pPr>
              <a:spcBef>
                <a:spcPts val="55"/>
              </a:spcBef>
              <a:buFont typeface="Arial"/>
              <a:buAutoNum type="arabicPeriod"/>
            </a:pPr>
            <a:endParaRPr sz="1900" dirty="0">
              <a:latin typeface="Times New Roman"/>
              <a:cs typeface="Times New Roman"/>
            </a:endParaRPr>
          </a:p>
          <a:p>
            <a:pPr marL="546100" indent="-228600">
              <a:buFont typeface="Arial"/>
              <a:buAutoNum type="arabicPeriod"/>
              <a:tabLst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참고</a:t>
            </a:r>
            <a:endParaRPr dirty="0">
              <a:latin typeface="Gulim"/>
              <a:cs typeface="Gulim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0D1C8756-6B52-4D65-BB8C-AE75DBA9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F40B1-9069-44D0-B9C4-45B3C5BA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highlight>
                  <a:srgbClr val="FFFF00"/>
                </a:highlight>
              </a:rPr>
              <a:t>손글씨</a:t>
            </a:r>
            <a:r>
              <a:rPr lang="ko-KR" altLang="en-US" dirty="0">
                <a:highlight>
                  <a:srgbClr val="FFFF00"/>
                </a:highlight>
              </a:rPr>
              <a:t> 숫자</a:t>
            </a:r>
            <a:r>
              <a:rPr lang="ko-KR" altLang="en-US" dirty="0"/>
              <a:t>를 인식하는 심층</a:t>
            </a:r>
            <a:r>
              <a:rPr lang="en-US" altLang="ko-KR" dirty="0"/>
              <a:t> CNN	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DC3C6-9944-4F6A-9800-834444F81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VGG </a:t>
            </a:r>
            <a:r>
              <a:rPr lang="ko-KR" altLang="en-US" dirty="0"/>
              <a:t>신경망을 참고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dirty="0"/>
              <a:t>-</a:t>
            </a:r>
            <a:r>
              <a:rPr lang="ko-KR" altLang="en-US" dirty="0"/>
              <a:t>특징</a:t>
            </a:r>
            <a:endParaRPr lang="en-US" altLang="ko-KR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3*3</a:t>
            </a:r>
            <a:r>
              <a:rPr lang="ko-KR" altLang="en-US" dirty="0">
                <a:sym typeface="Wingdings" panose="05000000000000000000" pitchFamily="2" charset="2"/>
              </a:rPr>
              <a:t>의 작은 필터를 사용한 </a:t>
            </a:r>
            <a:r>
              <a:rPr lang="ko-KR" altLang="en-US" dirty="0" err="1"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ym typeface="Wingdings" panose="05000000000000000000" pitchFamily="2" charset="2"/>
              </a:rPr>
              <a:t> 계층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 </a:t>
            </a:r>
            <a:r>
              <a:rPr lang="ko-KR" altLang="en-US" dirty="0">
                <a:sym typeface="Wingdings" panose="05000000000000000000" pitchFamily="2" charset="2"/>
              </a:rPr>
              <a:t>활성화 함수는 </a:t>
            </a:r>
            <a:r>
              <a:rPr lang="en-US" altLang="ko-KR" dirty="0">
                <a:sym typeface="Wingdings" panose="05000000000000000000" pitchFamily="2" charset="2"/>
              </a:rPr>
              <a:t>RELU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 Adam</a:t>
            </a:r>
            <a:r>
              <a:rPr lang="ko-KR" altLang="en-US" dirty="0">
                <a:sym typeface="Wingdings" panose="05000000000000000000" pitchFamily="2" charset="2"/>
              </a:rPr>
              <a:t>을 사용해 최적화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 </a:t>
            </a:r>
            <a:r>
              <a:rPr lang="ko-KR" altLang="en-US" dirty="0">
                <a:sym typeface="Wingdings" panose="05000000000000000000" pitchFamily="2" charset="2"/>
              </a:rPr>
              <a:t>가중치 초기값은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HE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초기값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24718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0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9300" y="1485900"/>
            <a:ext cx="7574280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이미지 스타일의</a:t>
            </a:r>
            <a:r>
              <a:rPr sz="2400" b="1" spc="-40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변환</a:t>
            </a:r>
            <a:endParaRPr sz="2400">
              <a:latin typeface="Malgun Gothic"/>
              <a:cs typeface="Malgun Gothic"/>
            </a:endParaRPr>
          </a:p>
          <a:p>
            <a:pPr marL="546100" indent="-228600">
              <a:spcBef>
                <a:spcPts val="1920"/>
              </a:spcBef>
              <a:buChar char="•"/>
              <a:tabLst>
                <a:tab pos="545465" algn="l"/>
                <a:tab pos="546100" algn="l"/>
              </a:tabLst>
            </a:pPr>
            <a:r>
              <a:rPr spc="-125" dirty="0">
                <a:latin typeface="Arial"/>
                <a:cs typeface="Arial"/>
              </a:rPr>
              <a:t>‘</a:t>
            </a:r>
            <a:r>
              <a:rPr spc="-125" dirty="0">
                <a:latin typeface="Gulim"/>
                <a:cs typeface="Gulim"/>
              </a:rPr>
              <a:t>고흐</a:t>
            </a:r>
            <a:r>
              <a:rPr spc="-125" dirty="0">
                <a:latin typeface="Arial"/>
                <a:cs typeface="Arial"/>
              </a:rPr>
              <a:t>’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의</a:t>
            </a:r>
            <a:r>
              <a:rPr spc="-10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작품을</a:t>
            </a:r>
            <a:r>
              <a:rPr spc="-100" dirty="0">
                <a:latin typeface="Gulim"/>
                <a:cs typeface="Gulim"/>
              </a:rPr>
              <a:t> </a:t>
            </a:r>
            <a:r>
              <a:rPr spc="-204" dirty="0">
                <a:latin typeface="Gulim"/>
                <a:cs typeface="Gulim"/>
              </a:rPr>
              <a:t>교육시키고</a:t>
            </a:r>
            <a:r>
              <a:rPr spc="-204" dirty="0">
                <a:latin typeface="Arial"/>
                <a:cs typeface="Arial"/>
              </a:rPr>
              <a:t>,</a:t>
            </a:r>
            <a:r>
              <a:rPr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특정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이미지</a:t>
            </a:r>
            <a:r>
              <a:rPr spc="-10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입력하여</a:t>
            </a:r>
            <a:r>
              <a:rPr spc="-10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학습된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125" dirty="0">
                <a:latin typeface="Arial"/>
                <a:cs typeface="Arial"/>
              </a:rPr>
              <a:t>‘</a:t>
            </a:r>
            <a:r>
              <a:rPr spc="-125" dirty="0">
                <a:latin typeface="Gulim"/>
                <a:cs typeface="Gulim"/>
              </a:rPr>
              <a:t>고흐</a:t>
            </a:r>
            <a:r>
              <a:rPr spc="-125" dirty="0">
                <a:latin typeface="Arial"/>
                <a:cs typeface="Arial"/>
              </a:rPr>
              <a:t>’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스타일로</a:t>
            </a:r>
            <a:r>
              <a:rPr spc="-10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변환</a:t>
            </a:r>
            <a:endParaRPr>
              <a:latin typeface="Gulim"/>
              <a:cs typeface="Gulim"/>
            </a:endParaRPr>
          </a:p>
          <a:p>
            <a:pPr>
              <a:spcBef>
                <a:spcPts val="25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546100" indent="-228600">
              <a:buClr>
                <a:srgbClr val="000000"/>
              </a:buClr>
              <a:buChar char="•"/>
              <a:tabLst>
                <a:tab pos="545465" algn="l"/>
                <a:tab pos="546100" algn="l"/>
              </a:tabLst>
            </a:pPr>
            <a:r>
              <a:rPr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https://youtu.be/Uxax5EKg0zA</a:t>
            </a:r>
            <a:endParaRPr>
              <a:latin typeface="Arial"/>
              <a:cs typeface="Arial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ACDE784-0EEB-422E-8FDC-7A70E351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019301" y="1485901"/>
            <a:ext cx="5742305" cy="1755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이미지</a:t>
            </a:r>
            <a:r>
              <a:rPr sz="2400" b="1" spc="-185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생성</a:t>
            </a:r>
            <a:endParaRPr sz="2400">
              <a:latin typeface="Malgun Gothic"/>
              <a:cs typeface="Malgun Gothic"/>
            </a:endParaRPr>
          </a:p>
          <a:p>
            <a:pPr marL="546100" indent="-228600">
              <a:spcBef>
                <a:spcPts val="1920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먼저</a:t>
            </a:r>
            <a:r>
              <a:rPr spc="-11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대량의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이미지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학습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125" dirty="0">
                <a:latin typeface="Gulim"/>
                <a:cs typeface="Gulim"/>
              </a:rPr>
              <a:t>후</a:t>
            </a:r>
            <a:r>
              <a:rPr spc="-125" dirty="0">
                <a:latin typeface="Arial"/>
                <a:cs typeface="Arial"/>
              </a:rPr>
              <a:t>,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완전히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새로운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그림을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185" dirty="0">
                <a:latin typeface="Gulim"/>
                <a:cs typeface="Gulim"/>
              </a:rPr>
              <a:t>그린다</a:t>
            </a:r>
            <a:r>
              <a:rPr spc="-185" dirty="0"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 marL="546100" indent="-228600">
              <a:spcBef>
                <a:spcPts val="1240"/>
              </a:spcBef>
              <a:buChar char="•"/>
              <a:tabLst>
                <a:tab pos="545465" algn="l"/>
                <a:tab pos="546100" algn="l"/>
              </a:tabLst>
            </a:pPr>
            <a:r>
              <a:rPr spc="-5" dirty="0">
                <a:latin typeface="Arial"/>
                <a:cs typeface="Arial"/>
              </a:rPr>
              <a:t>DCGAN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활용</a:t>
            </a:r>
            <a:endParaRPr>
              <a:latin typeface="Gulim"/>
              <a:cs typeface="Gulim"/>
            </a:endParaRPr>
          </a:p>
          <a:p>
            <a:pPr marL="927100" lvl="1" indent="-228600">
              <a:spcBef>
                <a:spcPts val="1340"/>
              </a:spcBef>
              <a:buChar char="‣"/>
              <a:tabLst>
                <a:tab pos="926465" algn="l"/>
                <a:tab pos="927100" algn="l"/>
              </a:tabLst>
            </a:pPr>
            <a:r>
              <a:rPr sz="1600" dirty="0">
                <a:latin typeface="Arial"/>
                <a:cs typeface="Arial"/>
              </a:rPr>
              <a:t>Deep </a:t>
            </a:r>
            <a:r>
              <a:rPr sz="1600" spc="-5" dirty="0">
                <a:latin typeface="Arial"/>
                <a:cs typeface="Arial"/>
              </a:rPr>
              <a:t>Convolutional Generative </a:t>
            </a:r>
            <a:r>
              <a:rPr sz="1600" dirty="0">
                <a:latin typeface="Arial"/>
                <a:cs typeface="Arial"/>
              </a:rPr>
              <a:t>Adversarial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6101" y="4445000"/>
            <a:ext cx="793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635" dirty="0">
                <a:latin typeface="Arial"/>
                <a:cs typeface="Arial"/>
              </a:rPr>
              <a:t>‣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6100" y="3243580"/>
            <a:ext cx="2667000" cy="1418337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spcBef>
                <a:spcPts val="760"/>
              </a:spcBef>
              <a:buChar char="‣"/>
              <a:tabLst>
                <a:tab pos="240665" algn="l"/>
                <a:tab pos="241300" algn="l"/>
              </a:tabLst>
            </a:pPr>
            <a:r>
              <a:rPr sz="1200" dirty="0">
                <a:latin typeface="Arial"/>
                <a:cs typeface="Arial"/>
              </a:rPr>
              <a:t>Deep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Learning</a:t>
            </a:r>
            <a:endParaRPr sz="1200">
              <a:latin typeface="Arial"/>
              <a:cs typeface="Arial"/>
            </a:endParaRPr>
          </a:p>
          <a:p>
            <a:pPr marL="241300" indent="-228600">
              <a:spcBef>
                <a:spcPts val="660"/>
              </a:spcBef>
              <a:buChar char="‣"/>
              <a:tabLst>
                <a:tab pos="240665" algn="l"/>
                <a:tab pos="241300" algn="l"/>
              </a:tabLst>
            </a:pPr>
            <a:r>
              <a:rPr sz="1200" dirty="0">
                <a:latin typeface="Arial"/>
                <a:cs typeface="Arial"/>
              </a:rPr>
              <a:t>ConvNet</a:t>
            </a:r>
            <a:endParaRPr sz="1200">
              <a:latin typeface="Arial"/>
              <a:cs typeface="Arial"/>
            </a:endParaRPr>
          </a:p>
          <a:p>
            <a:pPr marL="241300" indent="-228600">
              <a:spcBef>
                <a:spcPts val="660"/>
              </a:spcBef>
              <a:buChar char="‣"/>
              <a:tabLst>
                <a:tab pos="240665" algn="l"/>
                <a:tab pos="241300" algn="l"/>
              </a:tabLst>
            </a:pPr>
            <a:r>
              <a:rPr sz="1200" dirty="0">
                <a:latin typeface="Arial"/>
                <a:cs typeface="Arial"/>
              </a:rPr>
              <a:t>Generative ( Model ) :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165" dirty="0">
                <a:latin typeface="Gulim"/>
                <a:cs typeface="Gulim"/>
              </a:rPr>
              <a:t>생성모델</a:t>
            </a:r>
            <a:endParaRPr sz="1200">
              <a:latin typeface="Gulim"/>
              <a:cs typeface="Gulim"/>
            </a:endParaRPr>
          </a:p>
          <a:p>
            <a:pPr marL="241300" indent="-228600">
              <a:spcBef>
                <a:spcPts val="860"/>
              </a:spcBef>
              <a:buChar char="‣"/>
              <a:tabLst>
                <a:tab pos="240665" algn="l"/>
                <a:tab pos="241300" algn="l"/>
              </a:tabLst>
            </a:pPr>
            <a:r>
              <a:rPr sz="1200" dirty="0">
                <a:latin typeface="Arial"/>
                <a:cs typeface="Arial"/>
              </a:rPr>
              <a:t>Adversarial ( Learning ) : </a:t>
            </a:r>
            <a:r>
              <a:rPr sz="1200" spc="-165" dirty="0">
                <a:latin typeface="Gulim"/>
                <a:cs typeface="Gulim"/>
              </a:rPr>
              <a:t>적대적 학습</a:t>
            </a:r>
            <a:endParaRPr sz="1200">
              <a:latin typeface="Gulim"/>
              <a:cs typeface="Gulim"/>
            </a:endParaRPr>
          </a:p>
          <a:p>
            <a:pPr marL="241300">
              <a:spcBef>
                <a:spcPts val="760"/>
              </a:spcBef>
            </a:pPr>
            <a:r>
              <a:rPr sz="1200" dirty="0">
                <a:latin typeface="Arial"/>
                <a:cs typeface="Arial"/>
              </a:rPr>
              <a:t>( Neural ) Networks :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165" dirty="0">
                <a:latin typeface="Gulim"/>
                <a:cs typeface="Gulim"/>
              </a:rPr>
              <a:t>인공신경망</a:t>
            </a:r>
            <a:endParaRPr sz="1200">
              <a:latin typeface="Gulim"/>
              <a:cs typeface="Gulim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768DBC0F-9931-4808-A5A9-043BC625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019301" y="1485901"/>
            <a:ext cx="5742305" cy="3662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이미지</a:t>
            </a:r>
            <a:r>
              <a:rPr sz="2400" b="1" spc="-185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생성</a:t>
            </a:r>
            <a:endParaRPr sz="2400">
              <a:latin typeface="Malgun Gothic"/>
              <a:cs typeface="Malgun Gothic"/>
            </a:endParaRPr>
          </a:p>
          <a:p>
            <a:pPr marL="546100" indent="-228600">
              <a:spcBef>
                <a:spcPts val="1920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먼저</a:t>
            </a:r>
            <a:r>
              <a:rPr spc="-11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대량의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이미지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학습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125" dirty="0">
                <a:latin typeface="Gulim"/>
                <a:cs typeface="Gulim"/>
              </a:rPr>
              <a:t>후</a:t>
            </a:r>
            <a:r>
              <a:rPr spc="-125" dirty="0">
                <a:latin typeface="Arial"/>
                <a:cs typeface="Arial"/>
              </a:rPr>
              <a:t>,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완전히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새로운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그림을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185" dirty="0">
                <a:latin typeface="Gulim"/>
                <a:cs typeface="Gulim"/>
              </a:rPr>
              <a:t>그린다</a:t>
            </a:r>
            <a:r>
              <a:rPr spc="-185" dirty="0"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 marL="546100" indent="-228600">
              <a:spcBef>
                <a:spcPts val="1240"/>
              </a:spcBef>
              <a:buChar char="•"/>
              <a:tabLst>
                <a:tab pos="545465" algn="l"/>
                <a:tab pos="546100" algn="l"/>
              </a:tabLst>
            </a:pPr>
            <a:r>
              <a:rPr spc="-5" dirty="0">
                <a:latin typeface="Arial"/>
                <a:cs typeface="Arial"/>
              </a:rPr>
              <a:t>DCGAN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활용</a:t>
            </a:r>
            <a:endParaRPr>
              <a:latin typeface="Gulim"/>
              <a:cs typeface="Gulim"/>
            </a:endParaRPr>
          </a:p>
          <a:p>
            <a:pPr marL="927100" lvl="1" indent="-228600">
              <a:spcBef>
                <a:spcPts val="1340"/>
              </a:spcBef>
              <a:buFont typeface="Arial"/>
              <a:buChar char="‣"/>
              <a:tabLst>
                <a:tab pos="926465" algn="l"/>
                <a:tab pos="927100" algn="l"/>
              </a:tabLst>
            </a:pPr>
            <a:r>
              <a:rPr sz="1600" spc="-220" dirty="0">
                <a:latin typeface="Gulim"/>
                <a:cs typeface="Gulim"/>
              </a:rPr>
              <a:t>이미지를 생성하는 과정을 모델링한</a:t>
            </a:r>
            <a:r>
              <a:rPr sz="1600" spc="-20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것</a:t>
            </a:r>
            <a:endParaRPr sz="1600">
              <a:latin typeface="Gulim"/>
              <a:cs typeface="Gulim"/>
            </a:endParaRPr>
          </a:p>
          <a:p>
            <a:pPr marL="927100" lvl="1" indent="-228600">
              <a:spcBef>
                <a:spcPts val="1080"/>
              </a:spcBef>
              <a:buFont typeface="Arial"/>
              <a:buChar char="‣"/>
              <a:tabLst>
                <a:tab pos="926465" algn="l"/>
                <a:tab pos="927100" algn="l"/>
              </a:tabLst>
            </a:pPr>
            <a:r>
              <a:rPr sz="1600" spc="-220" dirty="0">
                <a:latin typeface="Gulim"/>
                <a:cs typeface="Gulim"/>
              </a:rPr>
              <a:t>딥러닝</a:t>
            </a:r>
            <a:r>
              <a:rPr sz="1600" spc="-95" dirty="0">
                <a:latin typeface="Gulim"/>
                <a:cs typeface="Gulim"/>
              </a:rPr>
              <a:t> </a:t>
            </a:r>
            <a:r>
              <a:rPr sz="1600" spc="-220" dirty="0">
                <a:latin typeface="Gulim"/>
                <a:cs typeface="Gulim"/>
              </a:rPr>
              <a:t>사용</a:t>
            </a:r>
            <a:endParaRPr sz="1600">
              <a:latin typeface="Gulim"/>
              <a:cs typeface="Gulim"/>
            </a:endParaRPr>
          </a:p>
          <a:p>
            <a:pPr marL="1308100" lvl="2" indent="-228600">
              <a:spcBef>
                <a:spcPts val="1180"/>
              </a:spcBef>
              <a:buFont typeface="MS UI Gothic"/>
              <a:buChar char="✓"/>
              <a:tabLst>
                <a:tab pos="1308100" algn="l"/>
              </a:tabLst>
            </a:pPr>
            <a:r>
              <a:rPr sz="1400" spc="-190" dirty="0">
                <a:latin typeface="Gulim"/>
                <a:cs typeface="Gulim"/>
              </a:rPr>
              <a:t>생성자와 식별자로 불리우는 </a:t>
            </a:r>
            <a:r>
              <a:rPr sz="1400" spc="-130" dirty="0">
                <a:latin typeface="Arial"/>
                <a:cs typeface="Arial"/>
              </a:rPr>
              <a:t>2</a:t>
            </a:r>
            <a:r>
              <a:rPr sz="1400" spc="-130" dirty="0">
                <a:latin typeface="Gulim"/>
                <a:cs typeface="Gulim"/>
              </a:rPr>
              <a:t>개의 </a:t>
            </a:r>
            <a:r>
              <a:rPr sz="1400" spc="-190" dirty="0">
                <a:latin typeface="Gulim"/>
                <a:cs typeface="Gulim"/>
              </a:rPr>
              <a:t>신경망을</a:t>
            </a:r>
            <a:r>
              <a:rPr sz="1400" spc="10" dirty="0">
                <a:latin typeface="Gulim"/>
                <a:cs typeface="Gulim"/>
              </a:rPr>
              <a:t> </a:t>
            </a:r>
            <a:r>
              <a:rPr sz="1400" spc="-190" dirty="0">
                <a:latin typeface="Gulim"/>
                <a:cs typeface="Gulim"/>
              </a:rPr>
              <a:t>이용</a:t>
            </a:r>
            <a:endParaRPr sz="1400">
              <a:latin typeface="Gulim"/>
              <a:cs typeface="Gulim"/>
            </a:endParaRPr>
          </a:p>
          <a:p>
            <a:pPr marL="1460500">
              <a:spcBef>
                <a:spcPts val="920"/>
              </a:spcBef>
            </a:pPr>
            <a:r>
              <a:rPr sz="1200" spc="-210" dirty="0">
                <a:latin typeface="MS UI Gothic"/>
                <a:cs typeface="MS UI Gothic"/>
              </a:rPr>
              <a:t>➡ </a:t>
            </a:r>
            <a:r>
              <a:rPr sz="1200" spc="-165" dirty="0">
                <a:latin typeface="Gulim"/>
                <a:cs typeface="Gulim"/>
              </a:rPr>
              <a:t>생성자 </a:t>
            </a:r>
            <a:r>
              <a:rPr sz="1200" dirty="0">
                <a:latin typeface="Arial"/>
                <a:cs typeface="Arial"/>
              </a:rPr>
              <a:t>: </a:t>
            </a:r>
            <a:r>
              <a:rPr sz="1200" spc="-165" dirty="0">
                <a:latin typeface="Gulim"/>
                <a:cs typeface="Gulim"/>
              </a:rPr>
              <a:t>진짜와 똑같은 이미지를</a:t>
            </a:r>
            <a:r>
              <a:rPr sz="1200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생성</a:t>
            </a:r>
            <a:endParaRPr sz="1200">
              <a:latin typeface="Gulim"/>
              <a:cs typeface="Gulim"/>
            </a:endParaRPr>
          </a:p>
          <a:p>
            <a:pPr marL="1460500">
              <a:spcBef>
                <a:spcPts val="860"/>
              </a:spcBef>
            </a:pPr>
            <a:r>
              <a:rPr sz="1200" spc="-210" dirty="0">
                <a:latin typeface="MS UI Gothic"/>
                <a:cs typeface="MS UI Gothic"/>
              </a:rPr>
              <a:t>➡ </a:t>
            </a:r>
            <a:r>
              <a:rPr sz="1200" spc="-165" dirty="0">
                <a:latin typeface="Gulim"/>
                <a:cs typeface="Gulim"/>
              </a:rPr>
              <a:t>구분자 </a:t>
            </a:r>
            <a:r>
              <a:rPr sz="1200" dirty="0">
                <a:latin typeface="Arial"/>
                <a:cs typeface="Arial"/>
              </a:rPr>
              <a:t>( </a:t>
            </a:r>
            <a:r>
              <a:rPr sz="1200" spc="-165" dirty="0">
                <a:latin typeface="Gulim"/>
                <a:cs typeface="Gulim"/>
              </a:rPr>
              <a:t>식별자 </a:t>
            </a:r>
            <a:r>
              <a:rPr sz="1200" dirty="0">
                <a:latin typeface="Arial"/>
                <a:cs typeface="Arial"/>
              </a:rPr>
              <a:t>) :</a:t>
            </a:r>
            <a:r>
              <a:rPr sz="1200" spc="245" dirty="0">
                <a:latin typeface="Arial"/>
                <a:cs typeface="Arial"/>
              </a:rPr>
              <a:t> </a:t>
            </a:r>
            <a:r>
              <a:rPr sz="1200" spc="-165" dirty="0">
                <a:latin typeface="Gulim"/>
                <a:cs typeface="Gulim"/>
              </a:rPr>
              <a:t>생성자가 그린 이미지가 진짜인지 판정</a:t>
            </a:r>
            <a:endParaRPr sz="1200">
              <a:latin typeface="Gulim"/>
              <a:cs typeface="Gulim"/>
            </a:endParaRPr>
          </a:p>
          <a:p>
            <a:pPr marL="1689100" marR="146685" indent="-228600">
              <a:lnSpc>
                <a:spcPts val="2300"/>
              </a:lnSpc>
              <a:spcBef>
                <a:spcPts val="120"/>
              </a:spcBef>
            </a:pPr>
            <a:r>
              <a:rPr sz="1200" spc="-210" dirty="0">
                <a:latin typeface="MS UI Gothic"/>
                <a:cs typeface="MS UI Gothic"/>
              </a:rPr>
              <a:t>➡ </a:t>
            </a:r>
            <a:r>
              <a:rPr sz="1200" spc="-165" dirty="0">
                <a:latin typeface="Gulim"/>
                <a:cs typeface="Gulim"/>
              </a:rPr>
              <a:t>이 둘을 겨루도록 학습시켜 생성자는 더 정교한 이미지를 생성하고  식별자는 더 정확한 감정사로</a:t>
            </a:r>
            <a:r>
              <a:rPr sz="1200" spc="-25" dirty="0">
                <a:latin typeface="Gulim"/>
                <a:cs typeface="Gulim"/>
              </a:rPr>
              <a:t> </a:t>
            </a:r>
            <a:r>
              <a:rPr sz="1200" spc="-165" dirty="0">
                <a:latin typeface="Gulim"/>
                <a:cs typeface="Gulim"/>
              </a:rPr>
              <a:t>발전</a:t>
            </a:r>
            <a:endParaRPr sz="1200">
              <a:latin typeface="Gulim"/>
              <a:cs typeface="Gulim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36B6E7F-EE8F-46F7-A00F-8742C17A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200" y="155302"/>
            <a:ext cx="2155190" cy="680720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pc="-165" dirty="0">
                <a:latin typeface="Arial"/>
                <a:cs typeface="Arial"/>
              </a:rPr>
              <a:t>8</a:t>
            </a:r>
            <a:r>
              <a:rPr spc="-165" dirty="0"/>
              <a:t>장</a:t>
            </a:r>
            <a:r>
              <a:rPr spc="-200" dirty="0"/>
              <a:t> </a:t>
            </a:r>
            <a:r>
              <a:rPr spc="-325" dirty="0"/>
              <a:t>딥러닝</a:t>
            </a: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b="0" spc="-190" dirty="0">
                <a:latin typeface="Gulim"/>
                <a:cs typeface="Gulim"/>
              </a:rPr>
              <a:t>딥러닝 기술의 미래 </a:t>
            </a:r>
            <a:r>
              <a:rPr sz="1400" b="0" dirty="0">
                <a:latin typeface="Arial"/>
                <a:cs typeface="Arial"/>
              </a:rPr>
              <a:t>-</a:t>
            </a:r>
            <a:r>
              <a:rPr sz="1400" b="0" spc="235" dirty="0">
                <a:latin typeface="Arial"/>
                <a:cs typeface="Arial"/>
              </a:rPr>
              <a:t> </a:t>
            </a:r>
            <a:r>
              <a:rPr sz="1400" b="0" dirty="0">
                <a:latin typeface="Arial"/>
                <a:cs typeface="Arial"/>
              </a:rPr>
              <a:t>DCGAN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19300" y="1485900"/>
            <a:ext cx="289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DCGAN </a:t>
            </a:r>
            <a:r>
              <a:rPr sz="2400" b="1" spc="-325" dirty="0">
                <a:latin typeface="Malgun Gothic"/>
                <a:cs typeface="Malgun Gothic"/>
              </a:rPr>
              <a:t>알고리즘</a:t>
            </a:r>
            <a:r>
              <a:rPr sz="2400" b="1" spc="-260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구조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9300" y="1993900"/>
            <a:ext cx="4851400" cy="181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9400" y="3987800"/>
            <a:ext cx="4838700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35800" y="1993900"/>
            <a:ext cx="34925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spc="-300" dirty="0">
                <a:latin typeface="Malgun Gothic"/>
                <a:cs typeface="Malgun Gothic"/>
              </a:rPr>
              <a:t>진짜 이지미를 판별</a:t>
            </a:r>
            <a:r>
              <a:rPr sz="2200" b="1" spc="-260" dirty="0">
                <a:latin typeface="Malgun Gothic"/>
                <a:cs typeface="Malgun Gothic"/>
              </a:rPr>
              <a:t> </a:t>
            </a:r>
            <a:r>
              <a:rPr sz="2200" b="1" spc="-175" dirty="0">
                <a:latin typeface="Trebuchet MS"/>
                <a:cs typeface="Trebuchet MS"/>
              </a:rPr>
              <a:t>(</a:t>
            </a:r>
            <a:r>
              <a:rPr sz="2200" b="1" spc="-175" dirty="0">
                <a:latin typeface="Malgun Gothic"/>
                <a:cs typeface="Malgun Gothic"/>
              </a:rPr>
              <a:t>식별</a:t>
            </a:r>
            <a:r>
              <a:rPr sz="2200" b="1" spc="-175" dirty="0">
                <a:latin typeface="Trebuchet MS"/>
                <a:cs typeface="Trebuchet MS"/>
              </a:rPr>
              <a:t>/</a:t>
            </a:r>
            <a:r>
              <a:rPr sz="2200" b="1" spc="-175" dirty="0">
                <a:latin typeface="Malgun Gothic"/>
                <a:cs typeface="Malgun Gothic"/>
              </a:rPr>
              <a:t>구분</a:t>
            </a:r>
            <a:r>
              <a:rPr sz="2200" b="1" spc="-175" dirty="0">
                <a:latin typeface="Trebuchet MS"/>
                <a:cs typeface="Trebuchet MS"/>
              </a:rPr>
              <a:t>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8201" y="5346700"/>
            <a:ext cx="3178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spc="-300" dirty="0">
                <a:latin typeface="Malgun Gothic"/>
                <a:cs typeface="Malgun Gothic"/>
              </a:rPr>
              <a:t>최대한 진짜같은 이미지</a:t>
            </a:r>
            <a:r>
              <a:rPr sz="2200" b="1" spc="-280" dirty="0">
                <a:latin typeface="Malgun Gothic"/>
                <a:cs typeface="Malgun Gothic"/>
              </a:rPr>
              <a:t> </a:t>
            </a:r>
            <a:r>
              <a:rPr sz="2200" b="1" spc="-300" dirty="0">
                <a:latin typeface="Malgun Gothic"/>
                <a:cs typeface="Malgun Gothic"/>
              </a:rPr>
              <a:t>생성</a:t>
            </a:r>
            <a:endParaRPr sz="2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13371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4161" y="113371"/>
            <a:ext cx="3541192" cy="979114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pc="-165" dirty="0">
                <a:latin typeface="Arial"/>
                <a:cs typeface="Arial"/>
              </a:rPr>
              <a:t>8</a:t>
            </a:r>
            <a:r>
              <a:rPr spc="-200" dirty="0"/>
              <a:t> </a:t>
            </a:r>
            <a:r>
              <a:rPr spc="-325" dirty="0"/>
              <a:t>딥러닝</a:t>
            </a: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spc="-190" dirty="0">
                <a:latin typeface="Gulim"/>
                <a:cs typeface="Gulim"/>
              </a:rPr>
              <a:t>딥러닝 기술의 미래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DCGAN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19301" y="1485900"/>
            <a:ext cx="2986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적대적 학습 </a:t>
            </a:r>
            <a:r>
              <a:rPr sz="2400" b="1" dirty="0">
                <a:latin typeface="Arial"/>
                <a:cs typeface="Arial"/>
              </a:rPr>
              <a:t>- </a:t>
            </a:r>
            <a:r>
              <a:rPr sz="1600" b="1" spc="-220" dirty="0">
                <a:latin typeface="Malgun Gothic"/>
                <a:cs typeface="Malgun Gothic"/>
              </a:rPr>
              <a:t>번갈아가며</a:t>
            </a:r>
            <a:r>
              <a:rPr sz="1600" b="1" spc="105" dirty="0">
                <a:latin typeface="Malgun Gothic"/>
                <a:cs typeface="Malgun Gothic"/>
              </a:rPr>
              <a:t> </a:t>
            </a:r>
            <a:r>
              <a:rPr sz="1600" b="1" spc="-220" dirty="0">
                <a:latin typeface="Malgun Gothic"/>
                <a:cs typeface="Malgun Gothic"/>
              </a:rPr>
              <a:t>학습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81300" y="2235200"/>
            <a:ext cx="6629400" cy="200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05101" y="4406900"/>
            <a:ext cx="591121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204" dirty="0">
                <a:latin typeface="Gulim"/>
                <a:cs typeface="Gulim"/>
              </a:rPr>
              <a:t>생성자 </a:t>
            </a:r>
            <a:r>
              <a:rPr sz="1500" dirty="0">
                <a:latin typeface="Arial"/>
                <a:cs typeface="Arial"/>
              </a:rPr>
              <a:t>(</a:t>
            </a:r>
            <a:r>
              <a:rPr sz="1500" spc="310" dirty="0">
                <a:latin typeface="Arial"/>
                <a:cs typeface="Arial"/>
              </a:rPr>
              <a:t> </a:t>
            </a:r>
            <a:r>
              <a:rPr sz="1500" spc="-204" dirty="0">
                <a:latin typeface="Gulim"/>
                <a:cs typeface="Gulim"/>
              </a:rPr>
              <a:t>도둑 </a:t>
            </a:r>
            <a:r>
              <a:rPr sz="1500" spc="-105" dirty="0">
                <a:latin typeface="Arial"/>
                <a:cs typeface="Arial"/>
              </a:rPr>
              <a:t>)</a:t>
            </a:r>
            <a:r>
              <a:rPr sz="1500" spc="-105" dirty="0">
                <a:latin typeface="Gulim"/>
                <a:cs typeface="Gulim"/>
              </a:rPr>
              <a:t>은 </a:t>
            </a:r>
            <a:r>
              <a:rPr sz="1500" spc="-204" dirty="0">
                <a:latin typeface="Gulim"/>
                <a:cs typeface="Gulim"/>
              </a:rPr>
              <a:t>가짜 미술작품을 만들어 돈을 </a:t>
            </a:r>
            <a:r>
              <a:rPr sz="1500" spc="-135" dirty="0">
                <a:latin typeface="Gulim"/>
                <a:cs typeface="Gulim"/>
              </a:rPr>
              <a:t>벌고</a:t>
            </a:r>
            <a:r>
              <a:rPr sz="1500" spc="-135" dirty="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  <a:p>
            <a:pPr marL="12700">
              <a:spcBef>
                <a:spcPts val="1100"/>
              </a:spcBef>
            </a:pPr>
            <a:r>
              <a:rPr sz="1500" spc="-204" dirty="0">
                <a:latin typeface="Gulim"/>
                <a:cs typeface="Gulim"/>
              </a:rPr>
              <a:t>구분자 </a:t>
            </a:r>
            <a:r>
              <a:rPr sz="1500" dirty="0">
                <a:latin typeface="Arial"/>
                <a:cs typeface="Arial"/>
              </a:rPr>
              <a:t>(</a:t>
            </a:r>
            <a:r>
              <a:rPr sz="1500" spc="315" dirty="0">
                <a:latin typeface="Arial"/>
                <a:cs typeface="Arial"/>
              </a:rPr>
              <a:t> </a:t>
            </a:r>
            <a:r>
              <a:rPr sz="1500" spc="-204" dirty="0">
                <a:latin typeface="Gulim"/>
                <a:cs typeface="Gulim"/>
              </a:rPr>
              <a:t>경찰 </a:t>
            </a:r>
            <a:r>
              <a:rPr sz="1500" spc="-105" dirty="0">
                <a:latin typeface="Arial"/>
                <a:cs typeface="Arial"/>
              </a:rPr>
              <a:t>)</a:t>
            </a:r>
            <a:r>
              <a:rPr sz="1500" spc="-105" dirty="0">
                <a:latin typeface="Gulim"/>
                <a:cs typeface="Gulim"/>
              </a:rPr>
              <a:t>은 </a:t>
            </a:r>
            <a:r>
              <a:rPr sz="1500" spc="-204" dirty="0">
                <a:latin typeface="Gulim"/>
                <a:cs typeface="Gulim"/>
              </a:rPr>
              <a:t>가짜 미술작품을 적발할때마다 학습을 </a:t>
            </a:r>
            <a:r>
              <a:rPr sz="1500" spc="-105" dirty="0">
                <a:latin typeface="Gulim"/>
                <a:cs typeface="Gulim"/>
              </a:rPr>
              <a:t>함</a:t>
            </a:r>
            <a:r>
              <a:rPr sz="1500" spc="-10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 marL="12700">
              <a:spcBef>
                <a:spcPts val="1100"/>
              </a:spcBef>
            </a:pPr>
            <a:r>
              <a:rPr sz="1500" spc="-204" dirty="0">
                <a:latin typeface="Gulim"/>
                <a:cs typeface="Gulim"/>
              </a:rPr>
              <a:t>생성자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Arial"/>
                <a:cs typeface="Arial"/>
              </a:rPr>
              <a:t>( </a:t>
            </a:r>
            <a:r>
              <a:rPr sz="1500" spc="-204" dirty="0">
                <a:latin typeface="Gulim"/>
                <a:cs typeface="Gulim"/>
              </a:rPr>
              <a:t>도둑</a:t>
            </a:r>
            <a:r>
              <a:rPr sz="1500" spc="-85" dirty="0">
                <a:latin typeface="Gulim"/>
                <a:cs typeface="Gulim"/>
              </a:rPr>
              <a:t> </a:t>
            </a:r>
            <a:r>
              <a:rPr sz="1500" dirty="0">
                <a:latin typeface="Arial"/>
                <a:cs typeface="Arial"/>
              </a:rPr>
              <a:t>)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-204" dirty="0">
                <a:latin typeface="Gulim"/>
                <a:cs typeface="Gulim"/>
              </a:rPr>
              <a:t>의</a:t>
            </a:r>
            <a:r>
              <a:rPr sz="1500" spc="-85" dirty="0">
                <a:latin typeface="Gulim"/>
                <a:cs typeface="Gulim"/>
              </a:rPr>
              <a:t> </a:t>
            </a:r>
            <a:r>
              <a:rPr sz="1500" spc="-204" dirty="0">
                <a:latin typeface="Gulim"/>
                <a:cs typeface="Gulim"/>
              </a:rPr>
              <a:t>실력이</a:t>
            </a:r>
            <a:r>
              <a:rPr sz="1500" spc="-85" dirty="0">
                <a:latin typeface="Gulim"/>
                <a:cs typeface="Gulim"/>
              </a:rPr>
              <a:t> </a:t>
            </a:r>
            <a:r>
              <a:rPr sz="1500" spc="-204" dirty="0">
                <a:latin typeface="Gulim"/>
                <a:cs typeface="Gulim"/>
              </a:rPr>
              <a:t>정교해짐에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spc="-204" dirty="0">
                <a:latin typeface="Gulim"/>
                <a:cs typeface="Gulim"/>
              </a:rPr>
              <a:t>따라</a:t>
            </a:r>
            <a:r>
              <a:rPr sz="1500" spc="-85" dirty="0">
                <a:latin typeface="Gulim"/>
                <a:cs typeface="Gulim"/>
              </a:rPr>
              <a:t> </a:t>
            </a:r>
            <a:r>
              <a:rPr sz="1500" spc="-204" dirty="0">
                <a:latin typeface="Gulim"/>
                <a:cs typeface="Gulim"/>
              </a:rPr>
              <a:t>구분자</a:t>
            </a:r>
            <a:r>
              <a:rPr sz="1500" spc="-85" dirty="0">
                <a:latin typeface="Gulim"/>
                <a:cs typeface="Gulim"/>
              </a:rPr>
              <a:t> </a:t>
            </a:r>
            <a:r>
              <a:rPr sz="1500" dirty="0">
                <a:latin typeface="Arial"/>
                <a:cs typeface="Arial"/>
              </a:rPr>
              <a:t>( </a:t>
            </a:r>
            <a:r>
              <a:rPr sz="1500" spc="-204" dirty="0">
                <a:latin typeface="Gulim"/>
                <a:cs typeface="Gulim"/>
              </a:rPr>
              <a:t>경찰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spc="-105" dirty="0">
                <a:latin typeface="Arial"/>
                <a:cs typeface="Arial"/>
              </a:rPr>
              <a:t>)</a:t>
            </a:r>
            <a:r>
              <a:rPr sz="1500" spc="-105" dirty="0">
                <a:latin typeface="Gulim"/>
                <a:cs typeface="Gulim"/>
              </a:rPr>
              <a:t>의</a:t>
            </a:r>
            <a:r>
              <a:rPr sz="1500" spc="-85" dirty="0">
                <a:latin typeface="Gulim"/>
                <a:cs typeface="Gulim"/>
              </a:rPr>
              <a:t> </a:t>
            </a:r>
            <a:r>
              <a:rPr sz="1500" spc="-204" dirty="0">
                <a:latin typeface="Gulim"/>
                <a:cs typeface="Gulim"/>
              </a:rPr>
              <a:t>학습능력도</a:t>
            </a:r>
            <a:r>
              <a:rPr sz="1500" spc="-85" dirty="0">
                <a:latin typeface="Gulim"/>
                <a:cs typeface="Gulim"/>
              </a:rPr>
              <a:t> </a:t>
            </a:r>
            <a:r>
              <a:rPr sz="1500" spc="-204" dirty="0">
                <a:latin typeface="Gulim"/>
                <a:cs typeface="Gulim"/>
              </a:rPr>
              <a:t>좋아짐</a:t>
            </a:r>
            <a:endParaRPr sz="15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200" y="6105"/>
            <a:ext cx="2155190" cy="979114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pc="-165" dirty="0">
                <a:latin typeface="Arial"/>
                <a:cs typeface="Arial"/>
              </a:rPr>
              <a:t>8</a:t>
            </a:r>
            <a:r>
              <a:rPr spc="-165" dirty="0"/>
              <a:t>장</a:t>
            </a:r>
            <a:r>
              <a:rPr spc="-200" dirty="0"/>
              <a:t> </a:t>
            </a:r>
            <a:r>
              <a:rPr spc="-325" dirty="0" err="1"/>
              <a:t>딥러</a:t>
            </a:r>
            <a:endParaRPr spc="-325" dirty="0"/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spc="-190" dirty="0">
                <a:latin typeface="Gulim"/>
                <a:cs typeface="Gulim"/>
              </a:rPr>
              <a:t>딥러닝 기술의 미래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DCGAN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19300" y="1485900"/>
            <a:ext cx="1428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적대적</a:t>
            </a:r>
            <a:r>
              <a:rPr sz="2400" b="1" spc="-265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학습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06600" y="2006600"/>
            <a:ext cx="4787900" cy="375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1238" y="3867429"/>
            <a:ext cx="280035" cy="627380"/>
          </a:xfrm>
          <a:custGeom>
            <a:avLst/>
            <a:gdLst/>
            <a:ahLst/>
            <a:cxnLst/>
            <a:rect l="l" t="t" r="r" b="b"/>
            <a:pathLst>
              <a:path w="280035" h="627379">
                <a:moveTo>
                  <a:pt x="150971" y="614680"/>
                </a:moveTo>
                <a:lnTo>
                  <a:pt x="78860" y="614680"/>
                </a:lnTo>
                <a:lnTo>
                  <a:pt x="82899" y="617219"/>
                </a:lnTo>
                <a:lnTo>
                  <a:pt x="87086" y="618490"/>
                </a:lnTo>
                <a:lnTo>
                  <a:pt x="82462" y="627380"/>
                </a:lnTo>
                <a:lnTo>
                  <a:pt x="104251" y="624840"/>
                </a:lnTo>
                <a:lnTo>
                  <a:pt x="101737" y="615950"/>
                </a:lnTo>
                <a:lnTo>
                  <a:pt x="152822" y="615950"/>
                </a:lnTo>
                <a:lnTo>
                  <a:pt x="150971" y="614680"/>
                </a:lnTo>
                <a:close/>
              </a:path>
              <a:path w="280035" h="627379">
                <a:moveTo>
                  <a:pt x="259002" y="612140"/>
                </a:moveTo>
                <a:lnTo>
                  <a:pt x="211555" y="612140"/>
                </a:lnTo>
                <a:lnTo>
                  <a:pt x="219120" y="614680"/>
                </a:lnTo>
                <a:lnTo>
                  <a:pt x="224383" y="618490"/>
                </a:lnTo>
                <a:lnTo>
                  <a:pt x="229059" y="623569"/>
                </a:lnTo>
                <a:lnTo>
                  <a:pt x="234141" y="627380"/>
                </a:lnTo>
                <a:lnTo>
                  <a:pt x="262645" y="627380"/>
                </a:lnTo>
                <a:lnTo>
                  <a:pt x="265089" y="623569"/>
                </a:lnTo>
                <a:lnTo>
                  <a:pt x="264902" y="621030"/>
                </a:lnTo>
                <a:lnTo>
                  <a:pt x="261640" y="614848"/>
                </a:lnTo>
                <a:lnTo>
                  <a:pt x="259002" y="612140"/>
                </a:lnTo>
                <a:close/>
              </a:path>
              <a:path w="280035" h="627379">
                <a:moveTo>
                  <a:pt x="7246" y="604519"/>
                </a:moveTo>
                <a:lnTo>
                  <a:pt x="3469" y="618490"/>
                </a:lnTo>
                <a:lnTo>
                  <a:pt x="4065" y="622300"/>
                </a:lnTo>
                <a:lnTo>
                  <a:pt x="4476" y="626110"/>
                </a:lnTo>
                <a:lnTo>
                  <a:pt x="12263" y="626110"/>
                </a:lnTo>
                <a:lnTo>
                  <a:pt x="23854" y="624840"/>
                </a:lnTo>
                <a:lnTo>
                  <a:pt x="26962" y="622300"/>
                </a:lnTo>
                <a:lnTo>
                  <a:pt x="32922" y="617219"/>
                </a:lnTo>
                <a:lnTo>
                  <a:pt x="78198" y="617219"/>
                </a:lnTo>
                <a:lnTo>
                  <a:pt x="78860" y="614680"/>
                </a:lnTo>
                <a:lnTo>
                  <a:pt x="150971" y="614680"/>
                </a:lnTo>
                <a:lnTo>
                  <a:pt x="147269" y="612140"/>
                </a:lnTo>
                <a:lnTo>
                  <a:pt x="146977" y="609600"/>
                </a:lnTo>
                <a:lnTo>
                  <a:pt x="152891" y="608330"/>
                </a:lnTo>
                <a:lnTo>
                  <a:pt x="255293" y="608330"/>
                </a:lnTo>
                <a:lnTo>
                  <a:pt x="252820" y="605790"/>
                </a:lnTo>
                <a:lnTo>
                  <a:pt x="9036" y="605790"/>
                </a:lnTo>
                <a:lnTo>
                  <a:pt x="7246" y="604519"/>
                </a:lnTo>
                <a:close/>
              </a:path>
              <a:path w="280035" h="627379">
                <a:moveTo>
                  <a:pt x="152822" y="615950"/>
                </a:moveTo>
                <a:lnTo>
                  <a:pt x="111307" y="615950"/>
                </a:lnTo>
                <a:lnTo>
                  <a:pt x="115351" y="617219"/>
                </a:lnTo>
                <a:lnTo>
                  <a:pt x="115497" y="619760"/>
                </a:lnTo>
                <a:lnTo>
                  <a:pt x="115201" y="622300"/>
                </a:lnTo>
                <a:lnTo>
                  <a:pt x="117918" y="623569"/>
                </a:lnTo>
                <a:lnTo>
                  <a:pt x="124393" y="623569"/>
                </a:lnTo>
                <a:lnTo>
                  <a:pt x="141039" y="626110"/>
                </a:lnTo>
                <a:lnTo>
                  <a:pt x="148677" y="626110"/>
                </a:lnTo>
                <a:lnTo>
                  <a:pt x="165163" y="623569"/>
                </a:lnTo>
                <a:lnTo>
                  <a:pt x="168703" y="621030"/>
                </a:lnTo>
                <a:lnTo>
                  <a:pt x="162688" y="618490"/>
                </a:lnTo>
                <a:lnTo>
                  <a:pt x="152822" y="615950"/>
                </a:lnTo>
                <a:close/>
              </a:path>
              <a:path w="280035" h="627379">
                <a:moveTo>
                  <a:pt x="255293" y="608330"/>
                </a:moveTo>
                <a:lnTo>
                  <a:pt x="158144" y="608330"/>
                </a:lnTo>
                <a:lnTo>
                  <a:pt x="158336" y="610869"/>
                </a:lnTo>
                <a:lnTo>
                  <a:pt x="157606" y="612140"/>
                </a:lnTo>
                <a:lnTo>
                  <a:pt x="160094" y="613410"/>
                </a:lnTo>
                <a:lnTo>
                  <a:pt x="166534" y="615950"/>
                </a:lnTo>
                <a:lnTo>
                  <a:pt x="174212" y="619760"/>
                </a:lnTo>
                <a:lnTo>
                  <a:pt x="182302" y="623569"/>
                </a:lnTo>
                <a:lnTo>
                  <a:pt x="189980" y="624840"/>
                </a:lnTo>
                <a:lnTo>
                  <a:pt x="198473" y="624840"/>
                </a:lnTo>
                <a:lnTo>
                  <a:pt x="207745" y="626110"/>
                </a:lnTo>
                <a:lnTo>
                  <a:pt x="215168" y="626110"/>
                </a:lnTo>
                <a:lnTo>
                  <a:pt x="218117" y="623569"/>
                </a:lnTo>
                <a:lnTo>
                  <a:pt x="217704" y="618490"/>
                </a:lnTo>
                <a:lnTo>
                  <a:pt x="211555" y="612140"/>
                </a:lnTo>
                <a:lnTo>
                  <a:pt x="259002" y="612140"/>
                </a:lnTo>
                <a:lnTo>
                  <a:pt x="255293" y="608330"/>
                </a:lnTo>
                <a:close/>
              </a:path>
              <a:path w="280035" h="627379">
                <a:moveTo>
                  <a:pt x="78198" y="617219"/>
                </a:moveTo>
                <a:lnTo>
                  <a:pt x="47732" y="617219"/>
                </a:lnTo>
                <a:lnTo>
                  <a:pt x="43389" y="619760"/>
                </a:lnTo>
                <a:lnTo>
                  <a:pt x="51513" y="622300"/>
                </a:lnTo>
                <a:lnTo>
                  <a:pt x="59913" y="623569"/>
                </a:lnTo>
                <a:lnTo>
                  <a:pt x="68320" y="621030"/>
                </a:lnTo>
                <a:lnTo>
                  <a:pt x="72919" y="621030"/>
                </a:lnTo>
                <a:lnTo>
                  <a:pt x="77536" y="619760"/>
                </a:lnTo>
                <a:lnTo>
                  <a:pt x="78198" y="617219"/>
                </a:lnTo>
                <a:close/>
              </a:path>
              <a:path w="280035" h="627379">
                <a:moveTo>
                  <a:pt x="235798" y="571500"/>
                </a:moveTo>
                <a:lnTo>
                  <a:pt x="233446" y="572769"/>
                </a:lnTo>
                <a:lnTo>
                  <a:pt x="231307" y="575310"/>
                </a:lnTo>
                <a:lnTo>
                  <a:pt x="236732" y="587866"/>
                </a:lnTo>
                <a:lnTo>
                  <a:pt x="239825" y="590550"/>
                </a:lnTo>
                <a:lnTo>
                  <a:pt x="244478" y="594360"/>
                </a:lnTo>
                <a:lnTo>
                  <a:pt x="249611" y="600710"/>
                </a:lnTo>
                <a:lnTo>
                  <a:pt x="254924" y="605790"/>
                </a:lnTo>
                <a:lnTo>
                  <a:pt x="260880" y="613410"/>
                </a:lnTo>
                <a:lnTo>
                  <a:pt x="261640" y="614848"/>
                </a:lnTo>
                <a:lnTo>
                  <a:pt x="263949" y="617219"/>
                </a:lnTo>
                <a:lnTo>
                  <a:pt x="269161" y="621030"/>
                </a:lnTo>
                <a:lnTo>
                  <a:pt x="270511" y="621030"/>
                </a:lnTo>
                <a:lnTo>
                  <a:pt x="271076" y="619760"/>
                </a:lnTo>
                <a:lnTo>
                  <a:pt x="277567" y="618490"/>
                </a:lnTo>
                <a:lnTo>
                  <a:pt x="277567" y="601980"/>
                </a:lnTo>
                <a:lnTo>
                  <a:pt x="274892" y="595630"/>
                </a:lnTo>
                <a:lnTo>
                  <a:pt x="269006" y="588010"/>
                </a:lnTo>
                <a:lnTo>
                  <a:pt x="264592" y="584200"/>
                </a:lnTo>
                <a:lnTo>
                  <a:pt x="248122" y="584200"/>
                </a:lnTo>
                <a:lnTo>
                  <a:pt x="245205" y="582930"/>
                </a:lnTo>
                <a:lnTo>
                  <a:pt x="242289" y="580390"/>
                </a:lnTo>
                <a:lnTo>
                  <a:pt x="235798" y="571500"/>
                </a:lnTo>
                <a:close/>
              </a:path>
              <a:path w="280035" h="627379">
                <a:moveTo>
                  <a:pt x="236897" y="588010"/>
                </a:moveTo>
                <a:lnTo>
                  <a:pt x="236758" y="588010"/>
                </a:lnTo>
                <a:lnTo>
                  <a:pt x="242274" y="594360"/>
                </a:lnTo>
                <a:lnTo>
                  <a:pt x="247573" y="600710"/>
                </a:lnTo>
                <a:lnTo>
                  <a:pt x="252820" y="605790"/>
                </a:lnTo>
                <a:lnTo>
                  <a:pt x="261640" y="614848"/>
                </a:lnTo>
                <a:lnTo>
                  <a:pt x="260880" y="613410"/>
                </a:lnTo>
                <a:lnTo>
                  <a:pt x="254924" y="605790"/>
                </a:lnTo>
                <a:lnTo>
                  <a:pt x="249611" y="600710"/>
                </a:lnTo>
                <a:lnTo>
                  <a:pt x="244478" y="594360"/>
                </a:lnTo>
                <a:lnTo>
                  <a:pt x="239825" y="590550"/>
                </a:lnTo>
                <a:lnTo>
                  <a:pt x="236897" y="588010"/>
                </a:lnTo>
                <a:close/>
              </a:path>
              <a:path w="280035" h="627379">
                <a:moveTo>
                  <a:pt x="47011" y="542290"/>
                </a:moveTo>
                <a:lnTo>
                  <a:pt x="46120" y="542290"/>
                </a:lnTo>
                <a:lnTo>
                  <a:pt x="44686" y="544830"/>
                </a:lnTo>
                <a:lnTo>
                  <a:pt x="35281" y="552450"/>
                </a:lnTo>
                <a:lnTo>
                  <a:pt x="31027" y="556036"/>
                </a:lnTo>
                <a:lnTo>
                  <a:pt x="30807" y="556260"/>
                </a:lnTo>
                <a:lnTo>
                  <a:pt x="30447" y="556526"/>
                </a:lnTo>
                <a:lnTo>
                  <a:pt x="29257" y="557530"/>
                </a:lnTo>
                <a:lnTo>
                  <a:pt x="23445" y="562610"/>
                </a:lnTo>
                <a:lnTo>
                  <a:pt x="19380" y="567690"/>
                </a:lnTo>
                <a:lnTo>
                  <a:pt x="11689" y="579119"/>
                </a:lnTo>
                <a:lnTo>
                  <a:pt x="8295" y="581301"/>
                </a:lnTo>
                <a:lnTo>
                  <a:pt x="9732" y="584200"/>
                </a:lnTo>
                <a:lnTo>
                  <a:pt x="14006" y="588010"/>
                </a:lnTo>
                <a:lnTo>
                  <a:pt x="15299" y="589280"/>
                </a:lnTo>
                <a:lnTo>
                  <a:pt x="16492" y="590550"/>
                </a:lnTo>
                <a:lnTo>
                  <a:pt x="10925" y="605790"/>
                </a:lnTo>
                <a:lnTo>
                  <a:pt x="252820" y="605790"/>
                </a:lnTo>
                <a:lnTo>
                  <a:pt x="247573" y="600710"/>
                </a:lnTo>
                <a:lnTo>
                  <a:pt x="246513" y="599440"/>
                </a:lnTo>
                <a:lnTo>
                  <a:pt x="70164" y="599440"/>
                </a:lnTo>
                <a:lnTo>
                  <a:pt x="70231" y="598169"/>
                </a:lnTo>
                <a:lnTo>
                  <a:pt x="32100" y="598169"/>
                </a:lnTo>
                <a:lnTo>
                  <a:pt x="32100" y="591819"/>
                </a:lnTo>
                <a:lnTo>
                  <a:pt x="38860" y="581660"/>
                </a:lnTo>
                <a:lnTo>
                  <a:pt x="47011" y="568960"/>
                </a:lnTo>
                <a:lnTo>
                  <a:pt x="47011" y="561340"/>
                </a:lnTo>
                <a:lnTo>
                  <a:pt x="48552" y="553719"/>
                </a:lnTo>
                <a:lnTo>
                  <a:pt x="43831" y="553719"/>
                </a:lnTo>
                <a:lnTo>
                  <a:pt x="48205" y="546100"/>
                </a:lnTo>
                <a:lnTo>
                  <a:pt x="47011" y="542290"/>
                </a:lnTo>
                <a:close/>
              </a:path>
              <a:path w="280035" h="627379">
                <a:moveTo>
                  <a:pt x="96652" y="584200"/>
                </a:moveTo>
                <a:lnTo>
                  <a:pt x="95152" y="584200"/>
                </a:lnTo>
                <a:lnTo>
                  <a:pt x="87020" y="586740"/>
                </a:lnTo>
                <a:lnTo>
                  <a:pt x="76575" y="589280"/>
                </a:lnTo>
                <a:lnTo>
                  <a:pt x="70164" y="599440"/>
                </a:lnTo>
                <a:lnTo>
                  <a:pt x="246513" y="599440"/>
                </a:lnTo>
                <a:lnTo>
                  <a:pt x="245453" y="598169"/>
                </a:lnTo>
                <a:lnTo>
                  <a:pt x="148869" y="598169"/>
                </a:lnTo>
                <a:lnTo>
                  <a:pt x="147926" y="595630"/>
                </a:lnTo>
                <a:lnTo>
                  <a:pt x="105793" y="595630"/>
                </a:lnTo>
                <a:lnTo>
                  <a:pt x="98558" y="591819"/>
                </a:lnTo>
                <a:lnTo>
                  <a:pt x="98224" y="585469"/>
                </a:lnTo>
                <a:lnTo>
                  <a:pt x="96652" y="584200"/>
                </a:lnTo>
                <a:close/>
              </a:path>
              <a:path w="280035" h="627379">
                <a:moveTo>
                  <a:pt x="60173" y="582930"/>
                </a:moveTo>
                <a:lnTo>
                  <a:pt x="51833" y="585469"/>
                </a:lnTo>
                <a:lnTo>
                  <a:pt x="38427" y="596900"/>
                </a:lnTo>
                <a:lnTo>
                  <a:pt x="32194" y="598169"/>
                </a:lnTo>
                <a:lnTo>
                  <a:pt x="70231" y="598169"/>
                </a:lnTo>
                <a:lnTo>
                  <a:pt x="70297" y="596900"/>
                </a:lnTo>
                <a:lnTo>
                  <a:pt x="70586" y="594360"/>
                </a:lnTo>
                <a:lnTo>
                  <a:pt x="71327" y="584200"/>
                </a:lnTo>
                <a:lnTo>
                  <a:pt x="60173" y="582930"/>
                </a:lnTo>
                <a:close/>
              </a:path>
              <a:path w="280035" h="627379">
                <a:moveTo>
                  <a:pt x="165310" y="584200"/>
                </a:moveTo>
                <a:lnTo>
                  <a:pt x="161665" y="584200"/>
                </a:lnTo>
                <a:lnTo>
                  <a:pt x="155341" y="586740"/>
                </a:lnTo>
                <a:lnTo>
                  <a:pt x="151748" y="586740"/>
                </a:lnTo>
                <a:lnTo>
                  <a:pt x="148070" y="589280"/>
                </a:lnTo>
                <a:lnTo>
                  <a:pt x="156866" y="595630"/>
                </a:lnTo>
                <a:lnTo>
                  <a:pt x="148869" y="598169"/>
                </a:lnTo>
                <a:lnTo>
                  <a:pt x="184343" y="598169"/>
                </a:lnTo>
                <a:lnTo>
                  <a:pt x="175925" y="589280"/>
                </a:lnTo>
                <a:lnTo>
                  <a:pt x="172532" y="589280"/>
                </a:lnTo>
                <a:lnTo>
                  <a:pt x="169064" y="588010"/>
                </a:lnTo>
                <a:lnTo>
                  <a:pt x="165310" y="584200"/>
                </a:lnTo>
                <a:close/>
              </a:path>
              <a:path w="280035" h="627379">
                <a:moveTo>
                  <a:pt x="201592" y="581660"/>
                </a:moveTo>
                <a:lnTo>
                  <a:pt x="197984" y="581660"/>
                </a:lnTo>
                <a:lnTo>
                  <a:pt x="194489" y="582930"/>
                </a:lnTo>
                <a:lnTo>
                  <a:pt x="197959" y="590550"/>
                </a:lnTo>
                <a:lnTo>
                  <a:pt x="196736" y="591819"/>
                </a:lnTo>
                <a:lnTo>
                  <a:pt x="195408" y="593090"/>
                </a:lnTo>
                <a:lnTo>
                  <a:pt x="195657" y="598169"/>
                </a:lnTo>
                <a:lnTo>
                  <a:pt x="245453" y="598169"/>
                </a:lnTo>
                <a:lnTo>
                  <a:pt x="242274" y="594360"/>
                </a:lnTo>
                <a:lnTo>
                  <a:pt x="241170" y="593090"/>
                </a:lnTo>
                <a:lnTo>
                  <a:pt x="214668" y="593090"/>
                </a:lnTo>
                <a:lnTo>
                  <a:pt x="210158" y="586740"/>
                </a:lnTo>
                <a:lnTo>
                  <a:pt x="202578" y="586740"/>
                </a:lnTo>
                <a:lnTo>
                  <a:pt x="201592" y="581660"/>
                </a:lnTo>
                <a:close/>
              </a:path>
              <a:path w="280035" h="627379">
                <a:moveTo>
                  <a:pt x="133917" y="581660"/>
                </a:moveTo>
                <a:lnTo>
                  <a:pt x="126975" y="582930"/>
                </a:lnTo>
                <a:lnTo>
                  <a:pt x="109546" y="585469"/>
                </a:lnTo>
                <a:lnTo>
                  <a:pt x="109923" y="595630"/>
                </a:lnTo>
                <a:lnTo>
                  <a:pt x="147926" y="595630"/>
                </a:lnTo>
                <a:lnTo>
                  <a:pt x="144156" y="585469"/>
                </a:lnTo>
                <a:lnTo>
                  <a:pt x="141640" y="584200"/>
                </a:lnTo>
                <a:lnTo>
                  <a:pt x="139160" y="584200"/>
                </a:lnTo>
                <a:lnTo>
                  <a:pt x="133917" y="581660"/>
                </a:lnTo>
                <a:close/>
              </a:path>
              <a:path w="280035" h="627379">
                <a:moveTo>
                  <a:pt x="210427" y="580390"/>
                </a:moveTo>
                <a:lnTo>
                  <a:pt x="220803" y="590550"/>
                </a:lnTo>
                <a:lnTo>
                  <a:pt x="217779" y="591819"/>
                </a:lnTo>
                <a:lnTo>
                  <a:pt x="214668" y="593090"/>
                </a:lnTo>
                <a:lnTo>
                  <a:pt x="241170" y="593090"/>
                </a:lnTo>
                <a:lnTo>
                  <a:pt x="236758" y="588010"/>
                </a:lnTo>
                <a:lnTo>
                  <a:pt x="236732" y="587866"/>
                </a:lnTo>
                <a:lnTo>
                  <a:pt x="232505" y="584200"/>
                </a:lnTo>
                <a:lnTo>
                  <a:pt x="229387" y="582930"/>
                </a:lnTo>
                <a:lnTo>
                  <a:pt x="215585" y="582930"/>
                </a:lnTo>
                <a:lnTo>
                  <a:pt x="210427" y="580390"/>
                </a:lnTo>
                <a:close/>
              </a:path>
              <a:path w="280035" h="627379">
                <a:moveTo>
                  <a:pt x="236732" y="587866"/>
                </a:moveTo>
                <a:lnTo>
                  <a:pt x="236794" y="588010"/>
                </a:lnTo>
                <a:lnTo>
                  <a:pt x="236732" y="587866"/>
                </a:lnTo>
                <a:close/>
              </a:path>
              <a:path w="280035" h="627379">
                <a:moveTo>
                  <a:pt x="232882" y="530860"/>
                </a:moveTo>
                <a:lnTo>
                  <a:pt x="231659" y="533400"/>
                </a:lnTo>
                <a:lnTo>
                  <a:pt x="230530" y="534669"/>
                </a:lnTo>
                <a:lnTo>
                  <a:pt x="232223" y="546100"/>
                </a:lnTo>
                <a:lnTo>
                  <a:pt x="235234" y="552450"/>
                </a:lnTo>
                <a:lnTo>
                  <a:pt x="241066" y="562610"/>
                </a:lnTo>
                <a:lnTo>
                  <a:pt x="244457" y="568960"/>
                </a:lnTo>
                <a:lnTo>
                  <a:pt x="247747" y="574040"/>
                </a:lnTo>
                <a:lnTo>
                  <a:pt x="251038" y="580390"/>
                </a:lnTo>
                <a:lnTo>
                  <a:pt x="248122" y="584200"/>
                </a:lnTo>
                <a:lnTo>
                  <a:pt x="264592" y="584200"/>
                </a:lnTo>
                <a:lnTo>
                  <a:pt x="263120" y="582930"/>
                </a:lnTo>
                <a:lnTo>
                  <a:pt x="260445" y="580390"/>
                </a:lnTo>
                <a:lnTo>
                  <a:pt x="263456" y="572769"/>
                </a:lnTo>
                <a:lnTo>
                  <a:pt x="278978" y="572769"/>
                </a:lnTo>
                <a:lnTo>
                  <a:pt x="279260" y="568960"/>
                </a:lnTo>
                <a:lnTo>
                  <a:pt x="278131" y="563880"/>
                </a:lnTo>
                <a:lnTo>
                  <a:pt x="275371" y="558800"/>
                </a:lnTo>
                <a:lnTo>
                  <a:pt x="265149" y="558800"/>
                </a:lnTo>
                <a:lnTo>
                  <a:pt x="263166" y="554990"/>
                </a:lnTo>
                <a:lnTo>
                  <a:pt x="259316" y="546100"/>
                </a:lnTo>
                <a:lnTo>
                  <a:pt x="259881" y="541019"/>
                </a:lnTo>
                <a:lnTo>
                  <a:pt x="263362" y="539750"/>
                </a:lnTo>
                <a:lnTo>
                  <a:pt x="266372" y="534669"/>
                </a:lnTo>
                <a:lnTo>
                  <a:pt x="277674" y="534669"/>
                </a:lnTo>
                <a:lnTo>
                  <a:pt x="277419" y="533400"/>
                </a:lnTo>
                <a:lnTo>
                  <a:pt x="248122" y="533400"/>
                </a:lnTo>
                <a:lnTo>
                  <a:pt x="246366" y="532130"/>
                </a:lnTo>
                <a:lnTo>
                  <a:pt x="236927" y="532130"/>
                </a:lnTo>
                <a:lnTo>
                  <a:pt x="232882" y="530860"/>
                </a:lnTo>
                <a:close/>
              </a:path>
              <a:path w="280035" h="627379">
                <a:moveTo>
                  <a:pt x="278978" y="572769"/>
                </a:moveTo>
                <a:lnTo>
                  <a:pt x="263456" y="572769"/>
                </a:lnTo>
                <a:lnTo>
                  <a:pt x="278131" y="584200"/>
                </a:lnTo>
                <a:lnTo>
                  <a:pt x="278978" y="572769"/>
                </a:lnTo>
                <a:close/>
              </a:path>
              <a:path w="280035" h="627379">
                <a:moveTo>
                  <a:pt x="47555" y="539750"/>
                </a:moveTo>
                <a:lnTo>
                  <a:pt x="23519" y="539750"/>
                </a:lnTo>
                <a:lnTo>
                  <a:pt x="24648" y="542290"/>
                </a:lnTo>
                <a:lnTo>
                  <a:pt x="25871" y="543560"/>
                </a:lnTo>
                <a:lnTo>
                  <a:pt x="12889" y="557530"/>
                </a:lnTo>
                <a:lnTo>
                  <a:pt x="7056" y="562610"/>
                </a:lnTo>
                <a:lnTo>
                  <a:pt x="3481" y="568960"/>
                </a:lnTo>
                <a:lnTo>
                  <a:pt x="5269" y="579119"/>
                </a:lnTo>
                <a:lnTo>
                  <a:pt x="7738" y="581660"/>
                </a:lnTo>
                <a:lnTo>
                  <a:pt x="8295" y="581301"/>
                </a:lnTo>
                <a:lnTo>
                  <a:pt x="7843" y="580390"/>
                </a:lnTo>
                <a:lnTo>
                  <a:pt x="10201" y="575310"/>
                </a:lnTo>
                <a:lnTo>
                  <a:pt x="17462" y="567690"/>
                </a:lnTo>
                <a:lnTo>
                  <a:pt x="25654" y="560069"/>
                </a:lnTo>
                <a:lnTo>
                  <a:pt x="30447" y="556526"/>
                </a:lnTo>
                <a:lnTo>
                  <a:pt x="31027" y="556036"/>
                </a:lnTo>
                <a:lnTo>
                  <a:pt x="39581" y="547369"/>
                </a:lnTo>
                <a:lnTo>
                  <a:pt x="44368" y="542290"/>
                </a:lnTo>
                <a:lnTo>
                  <a:pt x="46120" y="542290"/>
                </a:lnTo>
                <a:lnTo>
                  <a:pt x="47555" y="539750"/>
                </a:lnTo>
                <a:close/>
              </a:path>
              <a:path w="280035" h="627379">
                <a:moveTo>
                  <a:pt x="30447" y="556526"/>
                </a:moveTo>
                <a:lnTo>
                  <a:pt x="25654" y="560069"/>
                </a:lnTo>
                <a:lnTo>
                  <a:pt x="17462" y="567690"/>
                </a:lnTo>
                <a:lnTo>
                  <a:pt x="10201" y="575310"/>
                </a:lnTo>
                <a:lnTo>
                  <a:pt x="7843" y="580390"/>
                </a:lnTo>
                <a:lnTo>
                  <a:pt x="8295" y="581301"/>
                </a:lnTo>
                <a:lnTo>
                  <a:pt x="11689" y="579119"/>
                </a:lnTo>
                <a:lnTo>
                  <a:pt x="19380" y="567690"/>
                </a:lnTo>
                <a:lnTo>
                  <a:pt x="23445" y="562610"/>
                </a:lnTo>
                <a:lnTo>
                  <a:pt x="29257" y="557530"/>
                </a:lnTo>
                <a:lnTo>
                  <a:pt x="30447" y="556526"/>
                </a:lnTo>
                <a:close/>
              </a:path>
              <a:path w="280035" h="627379">
                <a:moveTo>
                  <a:pt x="273992" y="556260"/>
                </a:moveTo>
                <a:lnTo>
                  <a:pt x="272769" y="557530"/>
                </a:lnTo>
                <a:lnTo>
                  <a:pt x="271640" y="558800"/>
                </a:lnTo>
                <a:lnTo>
                  <a:pt x="275371" y="558800"/>
                </a:lnTo>
                <a:lnTo>
                  <a:pt x="273992" y="556260"/>
                </a:lnTo>
                <a:close/>
              </a:path>
              <a:path w="280035" h="627379">
                <a:moveTo>
                  <a:pt x="46120" y="542290"/>
                </a:moveTo>
                <a:lnTo>
                  <a:pt x="44368" y="542290"/>
                </a:lnTo>
                <a:lnTo>
                  <a:pt x="39581" y="547369"/>
                </a:lnTo>
                <a:lnTo>
                  <a:pt x="31027" y="556036"/>
                </a:lnTo>
                <a:lnTo>
                  <a:pt x="35281" y="552450"/>
                </a:lnTo>
                <a:lnTo>
                  <a:pt x="44686" y="544830"/>
                </a:lnTo>
                <a:lnTo>
                  <a:pt x="46120" y="542290"/>
                </a:lnTo>
                <a:close/>
              </a:path>
              <a:path w="280035" h="627379">
                <a:moveTo>
                  <a:pt x="50093" y="546100"/>
                </a:moveTo>
                <a:lnTo>
                  <a:pt x="47011" y="549910"/>
                </a:lnTo>
                <a:lnTo>
                  <a:pt x="43831" y="553719"/>
                </a:lnTo>
                <a:lnTo>
                  <a:pt x="48552" y="553719"/>
                </a:lnTo>
                <a:lnTo>
                  <a:pt x="50093" y="546100"/>
                </a:lnTo>
                <a:close/>
              </a:path>
              <a:path w="280035" h="627379">
                <a:moveTo>
                  <a:pt x="45720" y="444500"/>
                </a:moveTo>
                <a:lnTo>
                  <a:pt x="23519" y="444500"/>
                </a:lnTo>
                <a:lnTo>
                  <a:pt x="25306" y="447040"/>
                </a:lnTo>
                <a:lnTo>
                  <a:pt x="27000" y="448310"/>
                </a:lnTo>
                <a:lnTo>
                  <a:pt x="24083" y="457200"/>
                </a:lnTo>
                <a:lnTo>
                  <a:pt x="13453" y="471169"/>
                </a:lnTo>
                <a:lnTo>
                  <a:pt x="7620" y="477519"/>
                </a:lnTo>
                <a:lnTo>
                  <a:pt x="6396" y="483869"/>
                </a:lnTo>
                <a:lnTo>
                  <a:pt x="7056" y="487680"/>
                </a:lnTo>
                <a:lnTo>
                  <a:pt x="7620" y="491490"/>
                </a:lnTo>
                <a:lnTo>
                  <a:pt x="7620" y="499110"/>
                </a:lnTo>
                <a:lnTo>
                  <a:pt x="5833" y="506730"/>
                </a:lnTo>
                <a:lnTo>
                  <a:pt x="4140" y="514350"/>
                </a:lnTo>
                <a:lnTo>
                  <a:pt x="11760" y="515619"/>
                </a:lnTo>
                <a:lnTo>
                  <a:pt x="11195" y="524510"/>
                </a:lnTo>
                <a:lnTo>
                  <a:pt x="7620" y="533400"/>
                </a:lnTo>
                <a:lnTo>
                  <a:pt x="4046" y="547369"/>
                </a:lnTo>
                <a:lnTo>
                  <a:pt x="16463" y="541019"/>
                </a:lnTo>
                <a:lnTo>
                  <a:pt x="18251" y="541019"/>
                </a:lnTo>
                <a:lnTo>
                  <a:pt x="19944" y="539750"/>
                </a:lnTo>
                <a:lnTo>
                  <a:pt x="47555" y="539750"/>
                </a:lnTo>
                <a:lnTo>
                  <a:pt x="50424" y="534669"/>
                </a:lnTo>
                <a:lnTo>
                  <a:pt x="45813" y="532130"/>
                </a:lnTo>
                <a:lnTo>
                  <a:pt x="38193" y="529590"/>
                </a:lnTo>
                <a:lnTo>
                  <a:pt x="41581" y="518160"/>
                </a:lnTo>
                <a:lnTo>
                  <a:pt x="34055" y="518160"/>
                </a:lnTo>
                <a:lnTo>
                  <a:pt x="40546" y="506730"/>
                </a:lnTo>
                <a:lnTo>
                  <a:pt x="42334" y="502919"/>
                </a:lnTo>
                <a:lnTo>
                  <a:pt x="44027" y="500380"/>
                </a:lnTo>
                <a:lnTo>
                  <a:pt x="47036" y="491490"/>
                </a:lnTo>
                <a:lnTo>
                  <a:pt x="46379" y="488950"/>
                </a:lnTo>
                <a:lnTo>
                  <a:pt x="26435" y="488950"/>
                </a:lnTo>
                <a:lnTo>
                  <a:pt x="29352" y="478790"/>
                </a:lnTo>
                <a:lnTo>
                  <a:pt x="34055" y="473710"/>
                </a:lnTo>
                <a:lnTo>
                  <a:pt x="42898" y="468630"/>
                </a:lnTo>
                <a:lnTo>
                  <a:pt x="46379" y="466090"/>
                </a:lnTo>
                <a:lnTo>
                  <a:pt x="47036" y="453390"/>
                </a:lnTo>
                <a:lnTo>
                  <a:pt x="45720" y="444500"/>
                </a:lnTo>
                <a:close/>
              </a:path>
              <a:path w="280035" h="627379">
                <a:moveTo>
                  <a:pt x="278185" y="537210"/>
                </a:moveTo>
                <a:lnTo>
                  <a:pt x="275215" y="537210"/>
                </a:lnTo>
                <a:lnTo>
                  <a:pt x="278696" y="539750"/>
                </a:lnTo>
                <a:lnTo>
                  <a:pt x="278185" y="537210"/>
                </a:lnTo>
                <a:close/>
              </a:path>
              <a:path w="280035" h="627379">
                <a:moveTo>
                  <a:pt x="277674" y="534669"/>
                </a:moveTo>
                <a:lnTo>
                  <a:pt x="266372" y="534669"/>
                </a:lnTo>
                <a:lnTo>
                  <a:pt x="273428" y="538480"/>
                </a:lnTo>
                <a:lnTo>
                  <a:pt x="275215" y="537210"/>
                </a:lnTo>
                <a:lnTo>
                  <a:pt x="278185" y="537210"/>
                </a:lnTo>
                <a:lnTo>
                  <a:pt x="277674" y="534669"/>
                </a:lnTo>
                <a:close/>
              </a:path>
              <a:path w="280035" h="627379">
                <a:moveTo>
                  <a:pt x="232223" y="444500"/>
                </a:moveTo>
                <a:lnTo>
                  <a:pt x="230530" y="449580"/>
                </a:lnTo>
                <a:lnTo>
                  <a:pt x="228742" y="454660"/>
                </a:lnTo>
                <a:lnTo>
                  <a:pt x="231094" y="461010"/>
                </a:lnTo>
                <a:lnTo>
                  <a:pt x="232882" y="466090"/>
                </a:lnTo>
                <a:lnTo>
                  <a:pt x="234575" y="469900"/>
                </a:lnTo>
                <a:lnTo>
                  <a:pt x="245205" y="474980"/>
                </a:lnTo>
                <a:lnTo>
                  <a:pt x="241066" y="486410"/>
                </a:lnTo>
                <a:lnTo>
                  <a:pt x="244641" y="490219"/>
                </a:lnTo>
                <a:lnTo>
                  <a:pt x="248122" y="492760"/>
                </a:lnTo>
                <a:lnTo>
                  <a:pt x="245205" y="497840"/>
                </a:lnTo>
                <a:lnTo>
                  <a:pt x="243798" y="500380"/>
                </a:lnTo>
                <a:lnTo>
                  <a:pt x="241066" y="504190"/>
                </a:lnTo>
                <a:lnTo>
                  <a:pt x="235234" y="509269"/>
                </a:lnTo>
                <a:lnTo>
                  <a:pt x="235234" y="513080"/>
                </a:lnTo>
                <a:lnTo>
                  <a:pt x="239937" y="519430"/>
                </a:lnTo>
                <a:lnTo>
                  <a:pt x="243982" y="525780"/>
                </a:lnTo>
                <a:lnTo>
                  <a:pt x="248122" y="533400"/>
                </a:lnTo>
                <a:lnTo>
                  <a:pt x="277419" y="533400"/>
                </a:lnTo>
                <a:lnTo>
                  <a:pt x="276908" y="530860"/>
                </a:lnTo>
                <a:lnTo>
                  <a:pt x="277473" y="527050"/>
                </a:lnTo>
                <a:lnTo>
                  <a:pt x="278131" y="523240"/>
                </a:lnTo>
                <a:lnTo>
                  <a:pt x="271640" y="519430"/>
                </a:lnTo>
                <a:lnTo>
                  <a:pt x="268724" y="516890"/>
                </a:lnTo>
                <a:lnTo>
                  <a:pt x="265714" y="513080"/>
                </a:lnTo>
                <a:lnTo>
                  <a:pt x="266372" y="500380"/>
                </a:lnTo>
                <a:lnTo>
                  <a:pt x="267501" y="499110"/>
                </a:lnTo>
                <a:lnTo>
                  <a:pt x="268724" y="496569"/>
                </a:lnTo>
                <a:lnTo>
                  <a:pt x="277656" y="496569"/>
                </a:lnTo>
                <a:lnTo>
                  <a:pt x="278031" y="495300"/>
                </a:lnTo>
                <a:lnTo>
                  <a:pt x="276931" y="485140"/>
                </a:lnTo>
                <a:lnTo>
                  <a:pt x="274950" y="474980"/>
                </a:lnTo>
                <a:lnTo>
                  <a:pt x="273428" y="468630"/>
                </a:lnTo>
                <a:lnTo>
                  <a:pt x="272205" y="462280"/>
                </a:lnTo>
                <a:lnTo>
                  <a:pt x="266372" y="458469"/>
                </a:lnTo>
                <a:lnTo>
                  <a:pt x="261668" y="458469"/>
                </a:lnTo>
                <a:lnTo>
                  <a:pt x="255742" y="454660"/>
                </a:lnTo>
                <a:lnTo>
                  <a:pt x="253954" y="450850"/>
                </a:lnTo>
                <a:lnTo>
                  <a:pt x="252261" y="447040"/>
                </a:lnTo>
                <a:lnTo>
                  <a:pt x="252990" y="445769"/>
                </a:lnTo>
                <a:lnTo>
                  <a:pt x="242289" y="445769"/>
                </a:lnTo>
                <a:lnTo>
                  <a:pt x="232223" y="444500"/>
                </a:lnTo>
                <a:close/>
              </a:path>
              <a:path w="280035" h="627379">
                <a:moveTo>
                  <a:pt x="242854" y="529590"/>
                </a:moveTo>
                <a:lnTo>
                  <a:pt x="239937" y="530860"/>
                </a:lnTo>
                <a:lnTo>
                  <a:pt x="236927" y="532130"/>
                </a:lnTo>
                <a:lnTo>
                  <a:pt x="246366" y="532130"/>
                </a:lnTo>
                <a:lnTo>
                  <a:pt x="242854" y="529590"/>
                </a:lnTo>
                <a:close/>
              </a:path>
              <a:path w="280035" h="627379">
                <a:moveTo>
                  <a:pt x="42334" y="515619"/>
                </a:moveTo>
                <a:lnTo>
                  <a:pt x="39518" y="515619"/>
                </a:lnTo>
                <a:lnTo>
                  <a:pt x="34055" y="518160"/>
                </a:lnTo>
                <a:lnTo>
                  <a:pt x="41581" y="518160"/>
                </a:lnTo>
                <a:lnTo>
                  <a:pt x="42334" y="515619"/>
                </a:lnTo>
                <a:close/>
              </a:path>
              <a:path w="280035" h="627379">
                <a:moveTo>
                  <a:pt x="277656" y="496569"/>
                </a:moveTo>
                <a:lnTo>
                  <a:pt x="268724" y="496569"/>
                </a:lnTo>
                <a:lnTo>
                  <a:pt x="273428" y="500380"/>
                </a:lnTo>
                <a:lnTo>
                  <a:pt x="276908" y="499110"/>
                </a:lnTo>
                <a:lnTo>
                  <a:pt x="277656" y="496569"/>
                </a:lnTo>
                <a:close/>
              </a:path>
              <a:path w="280035" h="627379">
                <a:moveTo>
                  <a:pt x="45813" y="485140"/>
                </a:moveTo>
                <a:lnTo>
                  <a:pt x="32268" y="485140"/>
                </a:lnTo>
                <a:lnTo>
                  <a:pt x="26435" y="488950"/>
                </a:lnTo>
                <a:lnTo>
                  <a:pt x="46379" y="488950"/>
                </a:lnTo>
                <a:lnTo>
                  <a:pt x="45813" y="485140"/>
                </a:lnTo>
                <a:close/>
              </a:path>
              <a:path w="280035" h="627379">
                <a:moveTo>
                  <a:pt x="37238" y="398780"/>
                </a:moveTo>
                <a:lnTo>
                  <a:pt x="13547" y="398780"/>
                </a:lnTo>
                <a:lnTo>
                  <a:pt x="12889" y="412750"/>
                </a:lnTo>
                <a:lnTo>
                  <a:pt x="11760" y="416560"/>
                </a:lnTo>
                <a:lnTo>
                  <a:pt x="10537" y="419100"/>
                </a:lnTo>
                <a:lnTo>
                  <a:pt x="5833" y="421640"/>
                </a:lnTo>
                <a:lnTo>
                  <a:pt x="2352" y="426719"/>
                </a:lnTo>
                <a:lnTo>
                  <a:pt x="1228" y="433069"/>
                </a:lnTo>
                <a:lnTo>
                  <a:pt x="2328" y="440690"/>
                </a:lnTo>
                <a:lnTo>
                  <a:pt x="4310" y="448310"/>
                </a:lnTo>
                <a:lnTo>
                  <a:pt x="5833" y="453390"/>
                </a:lnTo>
                <a:lnTo>
                  <a:pt x="7056" y="457200"/>
                </a:lnTo>
                <a:lnTo>
                  <a:pt x="12889" y="453390"/>
                </a:lnTo>
                <a:lnTo>
                  <a:pt x="17592" y="448310"/>
                </a:lnTo>
                <a:lnTo>
                  <a:pt x="23519" y="444500"/>
                </a:lnTo>
                <a:lnTo>
                  <a:pt x="45720" y="444500"/>
                </a:lnTo>
                <a:lnTo>
                  <a:pt x="44780" y="438150"/>
                </a:lnTo>
                <a:lnTo>
                  <a:pt x="36972" y="438150"/>
                </a:lnTo>
                <a:lnTo>
                  <a:pt x="47036" y="426719"/>
                </a:lnTo>
                <a:lnTo>
                  <a:pt x="48731" y="419100"/>
                </a:lnTo>
                <a:lnTo>
                  <a:pt x="50518" y="412750"/>
                </a:lnTo>
                <a:lnTo>
                  <a:pt x="49930" y="411480"/>
                </a:lnTo>
                <a:lnTo>
                  <a:pt x="34055" y="411480"/>
                </a:lnTo>
                <a:lnTo>
                  <a:pt x="37238" y="398780"/>
                </a:lnTo>
                <a:close/>
              </a:path>
              <a:path w="280035" h="627379">
                <a:moveTo>
                  <a:pt x="232882" y="407669"/>
                </a:moveTo>
                <a:lnTo>
                  <a:pt x="232223" y="419100"/>
                </a:lnTo>
                <a:lnTo>
                  <a:pt x="234481" y="435610"/>
                </a:lnTo>
                <a:lnTo>
                  <a:pt x="237135" y="439419"/>
                </a:lnTo>
                <a:lnTo>
                  <a:pt x="242289" y="445769"/>
                </a:lnTo>
                <a:lnTo>
                  <a:pt x="252990" y="445769"/>
                </a:lnTo>
                <a:lnTo>
                  <a:pt x="255177" y="441960"/>
                </a:lnTo>
                <a:lnTo>
                  <a:pt x="265808" y="439419"/>
                </a:lnTo>
                <a:lnTo>
                  <a:pt x="271946" y="439419"/>
                </a:lnTo>
                <a:lnTo>
                  <a:pt x="272863" y="435610"/>
                </a:lnTo>
                <a:lnTo>
                  <a:pt x="272205" y="430530"/>
                </a:lnTo>
                <a:lnTo>
                  <a:pt x="271640" y="425450"/>
                </a:lnTo>
                <a:lnTo>
                  <a:pt x="271640" y="419100"/>
                </a:lnTo>
                <a:lnTo>
                  <a:pt x="273070" y="414019"/>
                </a:lnTo>
                <a:lnTo>
                  <a:pt x="247557" y="414019"/>
                </a:lnTo>
                <a:lnTo>
                  <a:pt x="245205" y="412750"/>
                </a:lnTo>
                <a:lnTo>
                  <a:pt x="236362" y="408940"/>
                </a:lnTo>
                <a:lnTo>
                  <a:pt x="232882" y="407669"/>
                </a:lnTo>
                <a:close/>
              </a:path>
              <a:path w="280035" h="627379">
                <a:moveTo>
                  <a:pt x="271946" y="439419"/>
                </a:moveTo>
                <a:lnTo>
                  <a:pt x="265808" y="439419"/>
                </a:lnTo>
                <a:lnTo>
                  <a:pt x="271640" y="440690"/>
                </a:lnTo>
                <a:lnTo>
                  <a:pt x="271946" y="439419"/>
                </a:lnTo>
                <a:close/>
              </a:path>
              <a:path w="280035" h="627379">
                <a:moveTo>
                  <a:pt x="232454" y="334617"/>
                </a:moveTo>
                <a:lnTo>
                  <a:pt x="228836" y="337819"/>
                </a:lnTo>
                <a:lnTo>
                  <a:pt x="233446" y="344169"/>
                </a:lnTo>
                <a:lnTo>
                  <a:pt x="241066" y="355600"/>
                </a:lnTo>
                <a:lnTo>
                  <a:pt x="236927" y="364490"/>
                </a:lnTo>
                <a:lnTo>
                  <a:pt x="239741" y="365760"/>
                </a:lnTo>
                <a:lnTo>
                  <a:pt x="245205" y="370840"/>
                </a:lnTo>
                <a:lnTo>
                  <a:pt x="238714" y="374650"/>
                </a:lnTo>
                <a:lnTo>
                  <a:pt x="236927" y="375919"/>
                </a:lnTo>
                <a:lnTo>
                  <a:pt x="235234" y="377190"/>
                </a:lnTo>
                <a:lnTo>
                  <a:pt x="232223" y="382269"/>
                </a:lnTo>
                <a:lnTo>
                  <a:pt x="232882" y="386080"/>
                </a:lnTo>
                <a:lnTo>
                  <a:pt x="233446" y="389890"/>
                </a:lnTo>
                <a:lnTo>
                  <a:pt x="238714" y="396240"/>
                </a:lnTo>
                <a:lnTo>
                  <a:pt x="246993" y="403860"/>
                </a:lnTo>
                <a:lnTo>
                  <a:pt x="252825" y="407669"/>
                </a:lnTo>
                <a:lnTo>
                  <a:pt x="249909" y="414019"/>
                </a:lnTo>
                <a:lnTo>
                  <a:pt x="273070" y="414019"/>
                </a:lnTo>
                <a:lnTo>
                  <a:pt x="273428" y="412750"/>
                </a:lnTo>
                <a:lnTo>
                  <a:pt x="275121" y="406400"/>
                </a:lnTo>
                <a:lnTo>
                  <a:pt x="267501" y="396240"/>
                </a:lnTo>
                <a:lnTo>
                  <a:pt x="268065" y="387350"/>
                </a:lnTo>
                <a:lnTo>
                  <a:pt x="271640" y="383540"/>
                </a:lnTo>
                <a:lnTo>
                  <a:pt x="275215" y="372110"/>
                </a:lnTo>
                <a:lnTo>
                  <a:pt x="262797" y="365760"/>
                </a:lnTo>
                <a:lnTo>
                  <a:pt x="261010" y="364490"/>
                </a:lnTo>
                <a:lnTo>
                  <a:pt x="259316" y="363219"/>
                </a:lnTo>
                <a:lnTo>
                  <a:pt x="255742" y="359410"/>
                </a:lnTo>
                <a:lnTo>
                  <a:pt x="254613" y="356869"/>
                </a:lnTo>
                <a:lnTo>
                  <a:pt x="253390" y="353060"/>
                </a:lnTo>
                <a:lnTo>
                  <a:pt x="272205" y="353060"/>
                </a:lnTo>
                <a:lnTo>
                  <a:pt x="275779" y="351790"/>
                </a:lnTo>
                <a:lnTo>
                  <a:pt x="273992" y="339090"/>
                </a:lnTo>
                <a:lnTo>
                  <a:pt x="273498" y="337819"/>
                </a:lnTo>
                <a:lnTo>
                  <a:pt x="233541" y="337819"/>
                </a:lnTo>
                <a:lnTo>
                  <a:pt x="232454" y="334617"/>
                </a:lnTo>
                <a:close/>
              </a:path>
              <a:path w="280035" h="627379">
                <a:moveTo>
                  <a:pt x="44686" y="402590"/>
                </a:moveTo>
                <a:lnTo>
                  <a:pt x="34055" y="411480"/>
                </a:lnTo>
                <a:lnTo>
                  <a:pt x="49930" y="411480"/>
                </a:lnTo>
                <a:lnTo>
                  <a:pt x="48166" y="407669"/>
                </a:lnTo>
                <a:lnTo>
                  <a:pt x="46379" y="405130"/>
                </a:lnTo>
                <a:lnTo>
                  <a:pt x="44686" y="402590"/>
                </a:lnTo>
                <a:close/>
              </a:path>
              <a:path w="280035" h="627379">
                <a:moveTo>
                  <a:pt x="33773" y="354330"/>
                </a:moveTo>
                <a:lnTo>
                  <a:pt x="14112" y="354330"/>
                </a:lnTo>
                <a:lnTo>
                  <a:pt x="16094" y="355600"/>
                </a:lnTo>
                <a:lnTo>
                  <a:pt x="19944" y="358140"/>
                </a:lnTo>
                <a:lnTo>
                  <a:pt x="19380" y="364490"/>
                </a:lnTo>
                <a:lnTo>
                  <a:pt x="15899" y="369569"/>
                </a:lnTo>
                <a:lnTo>
                  <a:pt x="12889" y="379730"/>
                </a:lnTo>
                <a:lnTo>
                  <a:pt x="5833" y="384810"/>
                </a:lnTo>
                <a:lnTo>
                  <a:pt x="4046" y="388619"/>
                </a:lnTo>
                <a:lnTo>
                  <a:pt x="565" y="389890"/>
                </a:lnTo>
                <a:lnTo>
                  <a:pt x="2352" y="397510"/>
                </a:lnTo>
                <a:lnTo>
                  <a:pt x="1788" y="401319"/>
                </a:lnTo>
                <a:lnTo>
                  <a:pt x="1129" y="405130"/>
                </a:lnTo>
                <a:lnTo>
                  <a:pt x="7620" y="401319"/>
                </a:lnTo>
                <a:lnTo>
                  <a:pt x="10537" y="400050"/>
                </a:lnTo>
                <a:lnTo>
                  <a:pt x="13547" y="398780"/>
                </a:lnTo>
                <a:lnTo>
                  <a:pt x="37238" y="398780"/>
                </a:lnTo>
                <a:lnTo>
                  <a:pt x="37557" y="397510"/>
                </a:lnTo>
                <a:lnTo>
                  <a:pt x="31139" y="397510"/>
                </a:lnTo>
                <a:lnTo>
                  <a:pt x="34055" y="387350"/>
                </a:lnTo>
                <a:lnTo>
                  <a:pt x="38193" y="377190"/>
                </a:lnTo>
                <a:lnTo>
                  <a:pt x="44027" y="363219"/>
                </a:lnTo>
                <a:lnTo>
                  <a:pt x="44027" y="359410"/>
                </a:lnTo>
                <a:lnTo>
                  <a:pt x="39323" y="359410"/>
                </a:lnTo>
                <a:lnTo>
                  <a:pt x="35278" y="358140"/>
                </a:lnTo>
                <a:lnTo>
                  <a:pt x="31139" y="355600"/>
                </a:lnTo>
                <a:lnTo>
                  <a:pt x="33773" y="354330"/>
                </a:lnTo>
                <a:close/>
              </a:path>
              <a:path w="280035" h="627379">
                <a:moveTo>
                  <a:pt x="38193" y="394969"/>
                </a:moveTo>
                <a:lnTo>
                  <a:pt x="31139" y="397510"/>
                </a:lnTo>
                <a:lnTo>
                  <a:pt x="37557" y="397510"/>
                </a:lnTo>
                <a:lnTo>
                  <a:pt x="38193" y="394969"/>
                </a:lnTo>
                <a:close/>
              </a:path>
              <a:path w="280035" h="627379">
                <a:moveTo>
                  <a:pt x="48005" y="326390"/>
                </a:moveTo>
                <a:lnTo>
                  <a:pt x="18815" y="326390"/>
                </a:lnTo>
                <a:lnTo>
                  <a:pt x="15805" y="337819"/>
                </a:lnTo>
                <a:lnTo>
                  <a:pt x="1129" y="346710"/>
                </a:lnTo>
                <a:lnTo>
                  <a:pt x="0" y="363219"/>
                </a:lnTo>
                <a:lnTo>
                  <a:pt x="565" y="364490"/>
                </a:lnTo>
                <a:lnTo>
                  <a:pt x="1129" y="367030"/>
                </a:lnTo>
                <a:lnTo>
                  <a:pt x="5269" y="368300"/>
                </a:lnTo>
                <a:lnTo>
                  <a:pt x="6492" y="365760"/>
                </a:lnTo>
                <a:lnTo>
                  <a:pt x="7620" y="361950"/>
                </a:lnTo>
                <a:lnTo>
                  <a:pt x="14112" y="354330"/>
                </a:lnTo>
                <a:lnTo>
                  <a:pt x="33773" y="354330"/>
                </a:lnTo>
                <a:lnTo>
                  <a:pt x="36407" y="353060"/>
                </a:lnTo>
                <a:lnTo>
                  <a:pt x="39323" y="347980"/>
                </a:lnTo>
                <a:lnTo>
                  <a:pt x="42334" y="342900"/>
                </a:lnTo>
                <a:lnTo>
                  <a:pt x="46379" y="337819"/>
                </a:lnTo>
                <a:lnTo>
                  <a:pt x="47602" y="334010"/>
                </a:lnTo>
                <a:lnTo>
                  <a:pt x="48731" y="330200"/>
                </a:lnTo>
                <a:lnTo>
                  <a:pt x="48005" y="326390"/>
                </a:lnTo>
                <a:close/>
              </a:path>
              <a:path w="280035" h="627379">
                <a:moveTo>
                  <a:pt x="234575" y="332740"/>
                </a:moveTo>
                <a:lnTo>
                  <a:pt x="232454" y="334617"/>
                </a:lnTo>
                <a:lnTo>
                  <a:pt x="233541" y="337819"/>
                </a:lnTo>
                <a:lnTo>
                  <a:pt x="245371" y="336550"/>
                </a:lnTo>
                <a:lnTo>
                  <a:pt x="250144" y="336550"/>
                </a:lnTo>
                <a:lnTo>
                  <a:pt x="243982" y="335280"/>
                </a:lnTo>
                <a:lnTo>
                  <a:pt x="234575" y="332740"/>
                </a:lnTo>
                <a:close/>
              </a:path>
              <a:path w="280035" h="627379">
                <a:moveTo>
                  <a:pt x="250144" y="336550"/>
                </a:moveTo>
                <a:lnTo>
                  <a:pt x="245371" y="336550"/>
                </a:lnTo>
                <a:lnTo>
                  <a:pt x="233541" y="337819"/>
                </a:lnTo>
                <a:lnTo>
                  <a:pt x="256306" y="337819"/>
                </a:lnTo>
                <a:lnTo>
                  <a:pt x="250144" y="336550"/>
                </a:lnTo>
                <a:close/>
              </a:path>
              <a:path w="280035" h="627379">
                <a:moveTo>
                  <a:pt x="257975" y="337227"/>
                </a:moveTo>
                <a:lnTo>
                  <a:pt x="256306" y="337819"/>
                </a:lnTo>
                <a:lnTo>
                  <a:pt x="261799" y="337819"/>
                </a:lnTo>
                <a:lnTo>
                  <a:pt x="257975" y="337227"/>
                </a:lnTo>
                <a:close/>
              </a:path>
              <a:path w="280035" h="627379">
                <a:moveTo>
                  <a:pt x="267572" y="331469"/>
                </a:moveTo>
                <a:lnTo>
                  <a:pt x="263303" y="334010"/>
                </a:lnTo>
                <a:lnTo>
                  <a:pt x="259881" y="336550"/>
                </a:lnTo>
                <a:lnTo>
                  <a:pt x="257975" y="337227"/>
                </a:lnTo>
                <a:lnTo>
                  <a:pt x="261799" y="337819"/>
                </a:lnTo>
                <a:lnTo>
                  <a:pt x="269059" y="336550"/>
                </a:lnTo>
                <a:lnTo>
                  <a:pt x="271418" y="334010"/>
                </a:lnTo>
                <a:lnTo>
                  <a:pt x="270867" y="332529"/>
                </a:lnTo>
                <a:lnTo>
                  <a:pt x="267572" y="331469"/>
                </a:lnTo>
                <a:close/>
              </a:path>
              <a:path w="280035" h="627379">
                <a:moveTo>
                  <a:pt x="270867" y="332529"/>
                </a:moveTo>
                <a:lnTo>
                  <a:pt x="271418" y="334010"/>
                </a:lnTo>
                <a:lnTo>
                  <a:pt x="269059" y="336550"/>
                </a:lnTo>
                <a:lnTo>
                  <a:pt x="261799" y="337819"/>
                </a:lnTo>
                <a:lnTo>
                  <a:pt x="273498" y="337819"/>
                </a:lnTo>
                <a:lnTo>
                  <a:pt x="271523" y="332740"/>
                </a:lnTo>
                <a:lnTo>
                  <a:pt x="270867" y="332529"/>
                </a:lnTo>
                <a:close/>
              </a:path>
              <a:path w="280035" h="627379">
                <a:moveTo>
                  <a:pt x="265437" y="332740"/>
                </a:moveTo>
                <a:lnTo>
                  <a:pt x="234575" y="332740"/>
                </a:lnTo>
                <a:lnTo>
                  <a:pt x="243982" y="335280"/>
                </a:lnTo>
                <a:lnTo>
                  <a:pt x="250144" y="336550"/>
                </a:lnTo>
                <a:lnTo>
                  <a:pt x="253606" y="336550"/>
                </a:lnTo>
                <a:lnTo>
                  <a:pt x="257975" y="337227"/>
                </a:lnTo>
                <a:lnTo>
                  <a:pt x="259881" y="336550"/>
                </a:lnTo>
                <a:lnTo>
                  <a:pt x="263303" y="334010"/>
                </a:lnTo>
                <a:lnTo>
                  <a:pt x="265437" y="332740"/>
                </a:lnTo>
                <a:close/>
              </a:path>
              <a:path w="280035" h="627379">
                <a:moveTo>
                  <a:pt x="42334" y="284480"/>
                </a:moveTo>
                <a:lnTo>
                  <a:pt x="40880" y="285002"/>
                </a:lnTo>
                <a:lnTo>
                  <a:pt x="29427" y="290830"/>
                </a:lnTo>
                <a:lnTo>
                  <a:pt x="18610" y="293848"/>
                </a:lnTo>
                <a:lnTo>
                  <a:pt x="9408" y="298450"/>
                </a:lnTo>
                <a:lnTo>
                  <a:pt x="8749" y="300990"/>
                </a:lnTo>
                <a:lnTo>
                  <a:pt x="8185" y="302260"/>
                </a:lnTo>
                <a:lnTo>
                  <a:pt x="1694" y="313690"/>
                </a:lnTo>
                <a:lnTo>
                  <a:pt x="1694" y="336550"/>
                </a:lnTo>
                <a:lnTo>
                  <a:pt x="18815" y="326390"/>
                </a:lnTo>
                <a:lnTo>
                  <a:pt x="48005" y="326390"/>
                </a:lnTo>
                <a:lnTo>
                  <a:pt x="47036" y="321310"/>
                </a:lnTo>
                <a:lnTo>
                  <a:pt x="38193" y="317500"/>
                </a:lnTo>
                <a:lnTo>
                  <a:pt x="34804" y="314960"/>
                </a:lnTo>
                <a:lnTo>
                  <a:pt x="28223" y="312419"/>
                </a:lnTo>
                <a:lnTo>
                  <a:pt x="31139" y="304800"/>
                </a:lnTo>
                <a:lnTo>
                  <a:pt x="36972" y="299719"/>
                </a:lnTo>
                <a:lnTo>
                  <a:pt x="43985" y="299719"/>
                </a:lnTo>
                <a:lnTo>
                  <a:pt x="48166" y="289560"/>
                </a:lnTo>
                <a:lnTo>
                  <a:pt x="42334" y="284480"/>
                </a:lnTo>
                <a:close/>
              </a:path>
              <a:path w="280035" h="627379">
                <a:moveTo>
                  <a:pt x="268306" y="326390"/>
                </a:moveTo>
                <a:lnTo>
                  <a:pt x="235430" y="326390"/>
                </a:lnTo>
                <a:lnTo>
                  <a:pt x="231056" y="328930"/>
                </a:lnTo>
                <a:lnTo>
                  <a:pt x="232248" y="334010"/>
                </a:lnTo>
                <a:lnTo>
                  <a:pt x="232454" y="334617"/>
                </a:lnTo>
                <a:lnTo>
                  <a:pt x="234575" y="332740"/>
                </a:lnTo>
                <a:lnTo>
                  <a:pt x="265437" y="332740"/>
                </a:lnTo>
                <a:lnTo>
                  <a:pt x="267572" y="331469"/>
                </a:lnTo>
                <a:lnTo>
                  <a:pt x="270473" y="331469"/>
                </a:lnTo>
                <a:lnTo>
                  <a:pt x="269528" y="328930"/>
                </a:lnTo>
                <a:lnTo>
                  <a:pt x="268306" y="326390"/>
                </a:lnTo>
                <a:close/>
              </a:path>
              <a:path w="280035" h="627379">
                <a:moveTo>
                  <a:pt x="270473" y="331469"/>
                </a:moveTo>
                <a:lnTo>
                  <a:pt x="267572" y="331469"/>
                </a:lnTo>
                <a:lnTo>
                  <a:pt x="270867" y="332529"/>
                </a:lnTo>
                <a:lnTo>
                  <a:pt x="270473" y="331469"/>
                </a:lnTo>
                <a:close/>
              </a:path>
              <a:path w="280035" h="627379">
                <a:moveTo>
                  <a:pt x="270821" y="251460"/>
                </a:moveTo>
                <a:lnTo>
                  <a:pt x="248452" y="251460"/>
                </a:lnTo>
                <a:lnTo>
                  <a:pt x="243483" y="256540"/>
                </a:lnTo>
                <a:lnTo>
                  <a:pt x="232248" y="265430"/>
                </a:lnTo>
                <a:lnTo>
                  <a:pt x="231056" y="280669"/>
                </a:lnTo>
                <a:lnTo>
                  <a:pt x="233541" y="287019"/>
                </a:lnTo>
                <a:lnTo>
                  <a:pt x="247161" y="287019"/>
                </a:lnTo>
                <a:lnTo>
                  <a:pt x="247161" y="299719"/>
                </a:lnTo>
                <a:lnTo>
                  <a:pt x="240400" y="303530"/>
                </a:lnTo>
                <a:lnTo>
                  <a:pt x="232248" y="307340"/>
                </a:lnTo>
                <a:lnTo>
                  <a:pt x="232248" y="314960"/>
                </a:lnTo>
                <a:lnTo>
                  <a:pt x="229167" y="327660"/>
                </a:lnTo>
                <a:lnTo>
                  <a:pt x="232248" y="326390"/>
                </a:lnTo>
                <a:lnTo>
                  <a:pt x="268306" y="326390"/>
                </a:lnTo>
                <a:lnTo>
                  <a:pt x="265253" y="320040"/>
                </a:lnTo>
                <a:lnTo>
                  <a:pt x="263961" y="317500"/>
                </a:lnTo>
                <a:lnTo>
                  <a:pt x="262768" y="316230"/>
                </a:lnTo>
                <a:lnTo>
                  <a:pt x="268335" y="304800"/>
                </a:lnTo>
                <a:lnTo>
                  <a:pt x="274112" y="304800"/>
                </a:lnTo>
                <a:lnTo>
                  <a:pt x="275791" y="299719"/>
                </a:lnTo>
                <a:lnTo>
                  <a:pt x="275195" y="294640"/>
                </a:lnTo>
                <a:lnTo>
                  <a:pt x="274499" y="289560"/>
                </a:lnTo>
                <a:lnTo>
                  <a:pt x="273903" y="274319"/>
                </a:lnTo>
                <a:lnTo>
                  <a:pt x="265253" y="273050"/>
                </a:lnTo>
                <a:lnTo>
                  <a:pt x="265253" y="266700"/>
                </a:lnTo>
                <a:lnTo>
                  <a:pt x="266447" y="259080"/>
                </a:lnTo>
                <a:lnTo>
                  <a:pt x="269202" y="259080"/>
                </a:lnTo>
                <a:lnTo>
                  <a:pt x="270821" y="251460"/>
                </a:lnTo>
                <a:close/>
              </a:path>
              <a:path w="280035" h="627379">
                <a:moveTo>
                  <a:pt x="274112" y="304800"/>
                </a:moveTo>
                <a:lnTo>
                  <a:pt x="268335" y="304800"/>
                </a:lnTo>
                <a:lnTo>
                  <a:pt x="270224" y="307340"/>
                </a:lnTo>
                <a:lnTo>
                  <a:pt x="272013" y="311150"/>
                </a:lnTo>
                <a:lnTo>
                  <a:pt x="274112" y="304800"/>
                </a:lnTo>
                <a:close/>
              </a:path>
              <a:path w="280035" h="627379">
                <a:moveTo>
                  <a:pt x="43985" y="299719"/>
                </a:moveTo>
                <a:lnTo>
                  <a:pt x="36972" y="299719"/>
                </a:lnTo>
                <a:lnTo>
                  <a:pt x="43463" y="300990"/>
                </a:lnTo>
                <a:lnTo>
                  <a:pt x="43985" y="299719"/>
                </a:lnTo>
                <a:close/>
              </a:path>
              <a:path w="280035" h="627379">
                <a:moveTo>
                  <a:pt x="43234" y="248919"/>
                </a:moveTo>
                <a:lnTo>
                  <a:pt x="18380" y="248919"/>
                </a:lnTo>
                <a:lnTo>
                  <a:pt x="12217" y="261619"/>
                </a:lnTo>
                <a:lnTo>
                  <a:pt x="1579" y="262890"/>
                </a:lnTo>
                <a:lnTo>
                  <a:pt x="2872" y="271780"/>
                </a:lnTo>
                <a:lnTo>
                  <a:pt x="2985" y="278130"/>
                </a:lnTo>
                <a:lnTo>
                  <a:pt x="2586" y="285750"/>
                </a:lnTo>
                <a:lnTo>
                  <a:pt x="3249" y="290830"/>
                </a:lnTo>
                <a:lnTo>
                  <a:pt x="6550" y="294640"/>
                </a:lnTo>
                <a:lnTo>
                  <a:pt x="15775" y="294640"/>
                </a:lnTo>
                <a:lnTo>
                  <a:pt x="18610" y="293848"/>
                </a:lnTo>
                <a:lnTo>
                  <a:pt x="24648" y="290830"/>
                </a:lnTo>
                <a:lnTo>
                  <a:pt x="40880" y="285002"/>
                </a:lnTo>
                <a:lnTo>
                  <a:pt x="41905" y="284480"/>
                </a:lnTo>
                <a:lnTo>
                  <a:pt x="47608" y="276860"/>
                </a:lnTo>
                <a:lnTo>
                  <a:pt x="48096" y="265430"/>
                </a:lnTo>
                <a:lnTo>
                  <a:pt x="47608" y="265430"/>
                </a:lnTo>
                <a:lnTo>
                  <a:pt x="47906" y="264160"/>
                </a:lnTo>
                <a:lnTo>
                  <a:pt x="39556" y="264160"/>
                </a:lnTo>
                <a:lnTo>
                  <a:pt x="38263" y="260350"/>
                </a:lnTo>
                <a:lnTo>
                  <a:pt x="37071" y="256540"/>
                </a:lnTo>
                <a:lnTo>
                  <a:pt x="43234" y="254000"/>
                </a:lnTo>
                <a:lnTo>
                  <a:pt x="43234" y="248919"/>
                </a:lnTo>
                <a:close/>
              </a:path>
              <a:path w="280035" h="627379">
                <a:moveTo>
                  <a:pt x="40880" y="285002"/>
                </a:moveTo>
                <a:lnTo>
                  <a:pt x="24648" y="290830"/>
                </a:lnTo>
                <a:lnTo>
                  <a:pt x="18610" y="293848"/>
                </a:lnTo>
                <a:lnTo>
                  <a:pt x="29427" y="290830"/>
                </a:lnTo>
                <a:lnTo>
                  <a:pt x="40880" y="285002"/>
                </a:lnTo>
                <a:close/>
              </a:path>
              <a:path w="280035" h="627379">
                <a:moveTo>
                  <a:pt x="48205" y="262890"/>
                </a:moveTo>
                <a:lnTo>
                  <a:pt x="47608" y="265430"/>
                </a:lnTo>
                <a:lnTo>
                  <a:pt x="48192" y="263192"/>
                </a:lnTo>
                <a:lnTo>
                  <a:pt x="48205" y="262890"/>
                </a:lnTo>
                <a:close/>
              </a:path>
              <a:path w="280035" h="627379">
                <a:moveTo>
                  <a:pt x="48192" y="263192"/>
                </a:moveTo>
                <a:lnTo>
                  <a:pt x="47608" y="265430"/>
                </a:lnTo>
                <a:lnTo>
                  <a:pt x="48096" y="265430"/>
                </a:lnTo>
                <a:lnTo>
                  <a:pt x="48192" y="263192"/>
                </a:lnTo>
                <a:close/>
              </a:path>
              <a:path w="280035" h="627379">
                <a:moveTo>
                  <a:pt x="49597" y="257810"/>
                </a:moveTo>
                <a:lnTo>
                  <a:pt x="39556" y="264160"/>
                </a:lnTo>
                <a:lnTo>
                  <a:pt x="47906" y="264160"/>
                </a:lnTo>
                <a:lnTo>
                  <a:pt x="48205" y="262890"/>
                </a:lnTo>
                <a:lnTo>
                  <a:pt x="49597" y="257810"/>
                </a:lnTo>
                <a:close/>
              </a:path>
              <a:path w="280035" h="627379">
                <a:moveTo>
                  <a:pt x="48271" y="262890"/>
                </a:moveTo>
                <a:lnTo>
                  <a:pt x="48192" y="263192"/>
                </a:lnTo>
                <a:lnTo>
                  <a:pt x="48271" y="262890"/>
                </a:lnTo>
                <a:close/>
              </a:path>
              <a:path w="280035" h="627379">
                <a:moveTo>
                  <a:pt x="269202" y="259080"/>
                </a:moveTo>
                <a:lnTo>
                  <a:pt x="266447" y="259080"/>
                </a:lnTo>
                <a:lnTo>
                  <a:pt x="268932" y="260350"/>
                </a:lnTo>
                <a:lnTo>
                  <a:pt x="269202" y="259080"/>
                </a:lnTo>
                <a:close/>
              </a:path>
              <a:path w="280035" h="627379">
                <a:moveTo>
                  <a:pt x="274896" y="213360"/>
                </a:moveTo>
                <a:lnTo>
                  <a:pt x="244675" y="213360"/>
                </a:lnTo>
                <a:lnTo>
                  <a:pt x="244675" y="218439"/>
                </a:lnTo>
                <a:lnTo>
                  <a:pt x="240400" y="228600"/>
                </a:lnTo>
                <a:lnTo>
                  <a:pt x="233541" y="233680"/>
                </a:lnTo>
                <a:lnTo>
                  <a:pt x="232944" y="236219"/>
                </a:lnTo>
                <a:lnTo>
                  <a:pt x="232248" y="238760"/>
                </a:lnTo>
                <a:lnTo>
                  <a:pt x="235529" y="245110"/>
                </a:lnTo>
                <a:lnTo>
                  <a:pt x="236821" y="250190"/>
                </a:lnTo>
                <a:lnTo>
                  <a:pt x="238014" y="254000"/>
                </a:lnTo>
                <a:lnTo>
                  <a:pt x="248452" y="251460"/>
                </a:lnTo>
                <a:lnTo>
                  <a:pt x="270821" y="251460"/>
                </a:lnTo>
                <a:lnTo>
                  <a:pt x="272709" y="242569"/>
                </a:lnTo>
                <a:lnTo>
                  <a:pt x="270224" y="236219"/>
                </a:lnTo>
                <a:lnTo>
                  <a:pt x="269528" y="232410"/>
                </a:lnTo>
                <a:lnTo>
                  <a:pt x="269329" y="231140"/>
                </a:lnTo>
                <a:lnTo>
                  <a:pt x="263961" y="231140"/>
                </a:lnTo>
                <a:lnTo>
                  <a:pt x="267738" y="220980"/>
                </a:lnTo>
                <a:lnTo>
                  <a:pt x="275890" y="219710"/>
                </a:lnTo>
                <a:lnTo>
                  <a:pt x="274896" y="213360"/>
                </a:lnTo>
                <a:close/>
              </a:path>
              <a:path w="280035" h="627379">
                <a:moveTo>
                  <a:pt x="18048" y="196850"/>
                </a:moveTo>
                <a:lnTo>
                  <a:pt x="16889" y="199389"/>
                </a:lnTo>
                <a:lnTo>
                  <a:pt x="14739" y="205739"/>
                </a:lnTo>
                <a:lnTo>
                  <a:pt x="10726" y="213360"/>
                </a:lnTo>
                <a:lnTo>
                  <a:pt x="6936" y="220980"/>
                </a:lnTo>
                <a:lnTo>
                  <a:pt x="5457" y="227330"/>
                </a:lnTo>
                <a:lnTo>
                  <a:pt x="5139" y="234950"/>
                </a:lnTo>
                <a:lnTo>
                  <a:pt x="4442" y="242569"/>
                </a:lnTo>
                <a:lnTo>
                  <a:pt x="4352" y="250190"/>
                </a:lnTo>
                <a:lnTo>
                  <a:pt x="6550" y="252730"/>
                </a:lnTo>
                <a:lnTo>
                  <a:pt x="11521" y="252730"/>
                </a:lnTo>
                <a:lnTo>
                  <a:pt x="18380" y="248919"/>
                </a:lnTo>
                <a:lnTo>
                  <a:pt x="43234" y="248919"/>
                </a:lnTo>
                <a:lnTo>
                  <a:pt x="43234" y="245110"/>
                </a:lnTo>
                <a:lnTo>
                  <a:pt x="48801" y="245110"/>
                </a:lnTo>
                <a:lnTo>
                  <a:pt x="48404" y="240030"/>
                </a:lnTo>
                <a:lnTo>
                  <a:pt x="40152" y="240030"/>
                </a:lnTo>
                <a:lnTo>
                  <a:pt x="38860" y="237490"/>
                </a:lnTo>
                <a:lnTo>
                  <a:pt x="37666" y="236219"/>
                </a:lnTo>
                <a:lnTo>
                  <a:pt x="32000" y="234950"/>
                </a:lnTo>
                <a:lnTo>
                  <a:pt x="32000" y="223519"/>
                </a:lnTo>
                <a:lnTo>
                  <a:pt x="41346" y="214630"/>
                </a:lnTo>
                <a:lnTo>
                  <a:pt x="41941" y="210820"/>
                </a:lnTo>
                <a:lnTo>
                  <a:pt x="42637" y="207010"/>
                </a:lnTo>
                <a:lnTo>
                  <a:pt x="46912" y="203200"/>
                </a:lnTo>
                <a:lnTo>
                  <a:pt x="46912" y="198120"/>
                </a:lnTo>
                <a:lnTo>
                  <a:pt x="19972" y="198120"/>
                </a:lnTo>
                <a:lnTo>
                  <a:pt x="18048" y="196850"/>
                </a:lnTo>
                <a:close/>
              </a:path>
              <a:path w="280035" h="627379">
                <a:moveTo>
                  <a:pt x="48801" y="245110"/>
                </a:moveTo>
                <a:lnTo>
                  <a:pt x="43234" y="245110"/>
                </a:lnTo>
                <a:lnTo>
                  <a:pt x="48901" y="246380"/>
                </a:lnTo>
                <a:lnTo>
                  <a:pt x="48801" y="245110"/>
                </a:lnTo>
                <a:close/>
              </a:path>
              <a:path w="280035" h="627379">
                <a:moveTo>
                  <a:pt x="48205" y="237490"/>
                </a:moveTo>
                <a:lnTo>
                  <a:pt x="40152" y="240030"/>
                </a:lnTo>
                <a:lnTo>
                  <a:pt x="48404" y="240030"/>
                </a:lnTo>
                <a:lnTo>
                  <a:pt x="48205" y="237490"/>
                </a:lnTo>
                <a:close/>
              </a:path>
              <a:path w="280035" h="627379">
                <a:moveTo>
                  <a:pt x="268932" y="228600"/>
                </a:moveTo>
                <a:lnTo>
                  <a:pt x="263961" y="231140"/>
                </a:lnTo>
                <a:lnTo>
                  <a:pt x="269329" y="231140"/>
                </a:lnTo>
                <a:lnTo>
                  <a:pt x="268932" y="228600"/>
                </a:lnTo>
                <a:close/>
              </a:path>
              <a:path w="280035" h="627379">
                <a:moveTo>
                  <a:pt x="257102" y="163830"/>
                </a:moveTo>
                <a:lnTo>
                  <a:pt x="244078" y="163830"/>
                </a:lnTo>
                <a:lnTo>
                  <a:pt x="245371" y="167639"/>
                </a:lnTo>
                <a:lnTo>
                  <a:pt x="246564" y="171450"/>
                </a:lnTo>
                <a:lnTo>
                  <a:pt x="234038" y="181610"/>
                </a:lnTo>
                <a:lnTo>
                  <a:pt x="233342" y="185420"/>
                </a:lnTo>
                <a:lnTo>
                  <a:pt x="232746" y="187960"/>
                </a:lnTo>
                <a:lnTo>
                  <a:pt x="230061" y="195580"/>
                </a:lnTo>
                <a:lnTo>
                  <a:pt x="231651" y="203200"/>
                </a:lnTo>
                <a:lnTo>
                  <a:pt x="234535" y="220980"/>
                </a:lnTo>
                <a:lnTo>
                  <a:pt x="244675" y="213360"/>
                </a:lnTo>
                <a:lnTo>
                  <a:pt x="274896" y="213360"/>
                </a:lnTo>
                <a:lnTo>
                  <a:pt x="274499" y="210820"/>
                </a:lnTo>
                <a:lnTo>
                  <a:pt x="272396" y="205739"/>
                </a:lnTo>
                <a:lnTo>
                  <a:pt x="269006" y="205739"/>
                </a:lnTo>
                <a:lnTo>
                  <a:pt x="265803" y="204470"/>
                </a:lnTo>
                <a:lnTo>
                  <a:pt x="264260" y="200660"/>
                </a:lnTo>
                <a:lnTo>
                  <a:pt x="263961" y="191770"/>
                </a:lnTo>
                <a:lnTo>
                  <a:pt x="272292" y="191770"/>
                </a:lnTo>
                <a:lnTo>
                  <a:pt x="272013" y="189230"/>
                </a:lnTo>
                <a:lnTo>
                  <a:pt x="272427" y="182880"/>
                </a:lnTo>
                <a:lnTo>
                  <a:pt x="273828" y="175260"/>
                </a:lnTo>
                <a:lnTo>
                  <a:pt x="274749" y="168910"/>
                </a:lnTo>
                <a:lnTo>
                  <a:pt x="258522" y="168910"/>
                </a:lnTo>
                <a:lnTo>
                  <a:pt x="257102" y="163830"/>
                </a:lnTo>
                <a:close/>
              </a:path>
              <a:path w="280035" h="627379">
                <a:moveTo>
                  <a:pt x="6550" y="157480"/>
                </a:moveTo>
                <a:lnTo>
                  <a:pt x="7107" y="162560"/>
                </a:lnTo>
                <a:lnTo>
                  <a:pt x="7164" y="165100"/>
                </a:lnTo>
                <a:lnTo>
                  <a:pt x="6833" y="170180"/>
                </a:lnTo>
                <a:lnTo>
                  <a:pt x="5432" y="177800"/>
                </a:lnTo>
                <a:lnTo>
                  <a:pt x="4143" y="185420"/>
                </a:lnTo>
                <a:lnTo>
                  <a:pt x="4065" y="191770"/>
                </a:lnTo>
                <a:lnTo>
                  <a:pt x="5347" y="199389"/>
                </a:lnTo>
                <a:lnTo>
                  <a:pt x="7160" y="205739"/>
                </a:lnTo>
                <a:lnTo>
                  <a:pt x="9364" y="208280"/>
                </a:lnTo>
                <a:lnTo>
                  <a:pt x="11819" y="203200"/>
                </a:lnTo>
                <a:lnTo>
                  <a:pt x="14805" y="193039"/>
                </a:lnTo>
                <a:lnTo>
                  <a:pt x="18033" y="186689"/>
                </a:lnTo>
                <a:lnTo>
                  <a:pt x="32994" y="186689"/>
                </a:lnTo>
                <a:lnTo>
                  <a:pt x="32696" y="185420"/>
                </a:lnTo>
                <a:lnTo>
                  <a:pt x="45222" y="177800"/>
                </a:lnTo>
                <a:lnTo>
                  <a:pt x="45918" y="175260"/>
                </a:lnTo>
                <a:lnTo>
                  <a:pt x="46515" y="171450"/>
                </a:lnTo>
                <a:lnTo>
                  <a:pt x="49199" y="165100"/>
                </a:lnTo>
                <a:lnTo>
                  <a:pt x="48934" y="163830"/>
                </a:lnTo>
                <a:lnTo>
                  <a:pt x="15299" y="163830"/>
                </a:lnTo>
                <a:lnTo>
                  <a:pt x="6550" y="157480"/>
                </a:lnTo>
                <a:close/>
              </a:path>
              <a:path w="280035" h="627379">
                <a:moveTo>
                  <a:pt x="32994" y="186689"/>
                </a:moveTo>
                <a:lnTo>
                  <a:pt x="20739" y="186689"/>
                </a:lnTo>
                <a:lnTo>
                  <a:pt x="22158" y="191770"/>
                </a:lnTo>
                <a:lnTo>
                  <a:pt x="21671" y="196850"/>
                </a:lnTo>
                <a:lnTo>
                  <a:pt x="19972" y="198120"/>
                </a:lnTo>
                <a:lnTo>
                  <a:pt x="46912" y="198120"/>
                </a:lnTo>
                <a:lnTo>
                  <a:pt x="45421" y="194310"/>
                </a:lnTo>
                <a:lnTo>
                  <a:pt x="35181" y="194310"/>
                </a:lnTo>
                <a:lnTo>
                  <a:pt x="33889" y="190500"/>
                </a:lnTo>
                <a:lnTo>
                  <a:pt x="32994" y="186689"/>
                </a:lnTo>
                <a:close/>
              </a:path>
              <a:path w="280035" h="627379">
                <a:moveTo>
                  <a:pt x="272292" y="191770"/>
                </a:moveTo>
                <a:lnTo>
                  <a:pt x="263961" y="191770"/>
                </a:lnTo>
                <a:lnTo>
                  <a:pt x="272709" y="195580"/>
                </a:lnTo>
                <a:lnTo>
                  <a:pt x="272292" y="191770"/>
                </a:lnTo>
                <a:close/>
              </a:path>
              <a:path w="280035" h="627379">
                <a:moveTo>
                  <a:pt x="41941" y="182880"/>
                </a:moveTo>
                <a:lnTo>
                  <a:pt x="35181" y="194310"/>
                </a:lnTo>
                <a:lnTo>
                  <a:pt x="45421" y="194310"/>
                </a:lnTo>
                <a:lnTo>
                  <a:pt x="44427" y="191770"/>
                </a:lnTo>
                <a:lnTo>
                  <a:pt x="43234" y="186689"/>
                </a:lnTo>
                <a:lnTo>
                  <a:pt x="41941" y="182880"/>
                </a:lnTo>
                <a:close/>
              </a:path>
              <a:path w="280035" h="627379">
                <a:moveTo>
                  <a:pt x="273803" y="123189"/>
                </a:moveTo>
                <a:lnTo>
                  <a:pt x="247260" y="123189"/>
                </a:lnTo>
                <a:lnTo>
                  <a:pt x="247260" y="134620"/>
                </a:lnTo>
                <a:lnTo>
                  <a:pt x="237915" y="146050"/>
                </a:lnTo>
                <a:lnTo>
                  <a:pt x="237318" y="149860"/>
                </a:lnTo>
                <a:lnTo>
                  <a:pt x="236622" y="153670"/>
                </a:lnTo>
                <a:lnTo>
                  <a:pt x="232347" y="158750"/>
                </a:lnTo>
                <a:lnTo>
                  <a:pt x="232347" y="162560"/>
                </a:lnTo>
                <a:lnTo>
                  <a:pt x="234833" y="168910"/>
                </a:lnTo>
                <a:lnTo>
                  <a:pt x="236026" y="172720"/>
                </a:lnTo>
                <a:lnTo>
                  <a:pt x="237318" y="176530"/>
                </a:lnTo>
                <a:lnTo>
                  <a:pt x="244078" y="163830"/>
                </a:lnTo>
                <a:lnTo>
                  <a:pt x="257102" y="163830"/>
                </a:lnTo>
                <a:lnTo>
                  <a:pt x="257590" y="158750"/>
                </a:lnTo>
                <a:lnTo>
                  <a:pt x="259289" y="157480"/>
                </a:lnTo>
                <a:lnTo>
                  <a:pt x="261212" y="157480"/>
                </a:lnTo>
                <a:lnTo>
                  <a:pt x="262370" y="154939"/>
                </a:lnTo>
                <a:lnTo>
                  <a:pt x="264520" y="147320"/>
                </a:lnTo>
                <a:lnTo>
                  <a:pt x="268534" y="139700"/>
                </a:lnTo>
                <a:lnTo>
                  <a:pt x="272324" y="130810"/>
                </a:lnTo>
                <a:lnTo>
                  <a:pt x="273803" y="123189"/>
                </a:lnTo>
                <a:close/>
              </a:path>
              <a:path w="280035" h="627379">
                <a:moveTo>
                  <a:pt x="269897" y="143510"/>
                </a:moveTo>
                <a:lnTo>
                  <a:pt x="267441" y="149860"/>
                </a:lnTo>
                <a:lnTo>
                  <a:pt x="264456" y="161289"/>
                </a:lnTo>
                <a:lnTo>
                  <a:pt x="261228" y="167639"/>
                </a:lnTo>
                <a:lnTo>
                  <a:pt x="258522" y="168910"/>
                </a:lnTo>
                <a:lnTo>
                  <a:pt x="274749" y="168910"/>
                </a:lnTo>
                <a:lnTo>
                  <a:pt x="275117" y="166370"/>
                </a:lnTo>
                <a:lnTo>
                  <a:pt x="275195" y="160020"/>
                </a:lnTo>
                <a:lnTo>
                  <a:pt x="273913" y="152400"/>
                </a:lnTo>
                <a:lnTo>
                  <a:pt x="272101" y="146050"/>
                </a:lnTo>
                <a:lnTo>
                  <a:pt x="269897" y="143510"/>
                </a:lnTo>
                <a:close/>
              </a:path>
              <a:path w="280035" h="627379">
                <a:moveTo>
                  <a:pt x="45720" y="124460"/>
                </a:moveTo>
                <a:lnTo>
                  <a:pt x="15299" y="124460"/>
                </a:lnTo>
                <a:lnTo>
                  <a:pt x="11521" y="134620"/>
                </a:lnTo>
                <a:lnTo>
                  <a:pt x="3369" y="134620"/>
                </a:lnTo>
                <a:lnTo>
                  <a:pt x="4761" y="143510"/>
                </a:lnTo>
                <a:lnTo>
                  <a:pt x="6864" y="147320"/>
                </a:lnTo>
                <a:lnTo>
                  <a:pt x="10254" y="148589"/>
                </a:lnTo>
                <a:lnTo>
                  <a:pt x="13457" y="149860"/>
                </a:lnTo>
                <a:lnTo>
                  <a:pt x="15001" y="154939"/>
                </a:lnTo>
                <a:lnTo>
                  <a:pt x="15299" y="163830"/>
                </a:lnTo>
                <a:lnTo>
                  <a:pt x="48934" y="163830"/>
                </a:lnTo>
                <a:lnTo>
                  <a:pt x="47608" y="157480"/>
                </a:lnTo>
                <a:lnTo>
                  <a:pt x="45494" y="143510"/>
                </a:lnTo>
                <a:lnTo>
                  <a:pt x="34585" y="143510"/>
                </a:lnTo>
                <a:lnTo>
                  <a:pt x="34585" y="139700"/>
                </a:lnTo>
                <a:lnTo>
                  <a:pt x="38860" y="129539"/>
                </a:lnTo>
                <a:lnTo>
                  <a:pt x="45720" y="124460"/>
                </a:lnTo>
                <a:close/>
              </a:path>
              <a:path w="280035" h="627379">
                <a:moveTo>
                  <a:pt x="44725" y="138430"/>
                </a:moveTo>
                <a:lnTo>
                  <a:pt x="34585" y="143510"/>
                </a:lnTo>
                <a:lnTo>
                  <a:pt x="45494" y="143510"/>
                </a:lnTo>
                <a:lnTo>
                  <a:pt x="44725" y="138430"/>
                </a:lnTo>
                <a:close/>
              </a:path>
              <a:path w="280035" h="627379">
                <a:moveTo>
                  <a:pt x="10328" y="95250"/>
                </a:moveTo>
                <a:lnTo>
                  <a:pt x="6550" y="113030"/>
                </a:lnTo>
                <a:lnTo>
                  <a:pt x="9036" y="118110"/>
                </a:lnTo>
                <a:lnTo>
                  <a:pt x="9732" y="121920"/>
                </a:lnTo>
                <a:lnTo>
                  <a:pt x="10328" y="125730"/>
                </a:lnTo>
                <a:lnTo>
                  <a:pt x="15299" y="124460"/>
                </a:lnTo>
                <a:lnTo>
                  <a:pt x="45720" y="124460"/>
                </a:lnTo>
                <a:lnTo>
                  <a:pt x="46315" y="121920"/>
                </a:lnTo>
                <a:lnTo>
                  <a:pt x="47011" y="119380"/>
                </a:lnTo>
                <a:lnTo>
                  <a:pt x="43731" y="113030"/>
                </a:lnTo>
                <a:lnTo>
                  <a:pt x="42439" y="107950"/>
                </a:lnTo>
                <a:lnTo>
                  <a:pt x="41544" y="104139"/>
                </a:lnTo>
                <a:lnTo>
                  <a:pt x="30807" y="104139"/>
                </a:lnTo>
                <a:lnTo>
                  <a:pt x="33293" y="102870"/>
                </a:lnTo>
                <a:lnTo>
                  <a:pt x="35778" y="100330"/>
                </a:lnTo>
                <a:lnTo>
                  <a:pt x="40592" y="96520"/>
                </a:lnTo>
                <a:lnTo>
                  <a:pt x="12814" y="96520"/>
                </a:lnTo>
                <a:lnTo>
                  <a:pt x="10328" y="95250"/>
                </a:lnTo>
                <a:close/>
              </a:path>
              <a:path w="280035" h="627379">
                <a:moveTo>
                  <a:pt x="264817" y="96520"/>
                </a:moveTo>
                <a:lnTo>
                  <a:pt x="239704" y="96520"/>
                </a:lnTo>
                <a:lnTo>
                  <a:pt x="240997" y="100330"/>
                </a:lnTo>
                <a:lnTo>
                  <a:pt x="242190" y="102870"/>
                </a:lnTo>
                <a:lnTo>
                  <a:pt x="236026" y="107950"/>
                </a:lnTo>
                <a:lnTo>
                  <a:pt x="236026" y="116839"/>
                </a:lnTo>
                <a:lnTo>
                  <a:pt x="230360" y="116839"/>
                </a:lnTo>
                <a:lnTo>
                  <a:pt x="230658" y="121920"/>
                </a:lnTo>
                <a:lnTo>
                  <a:pt x="231056" y="125730"/>
                </a:lnTo>
                <a:lnTo>
                  <a:pt x="239107" y="121920"/>
                </a:lnTo>
                <a:lnTo>
                  <a:pt x="273856" y="121920"/>
                </a:lnTo>
                <a:lnTo>
                  <a:pt x="274121" y="115570"/>
                </a:lnTo>
                <a:lnTo>
                  <a:pt x="274818" y="107950"/>
                </a:lnTo>
                <a:lnTo>
                  <a:pt x="274928" y="105410"/>
                </a:lnTo>
                <a:lnTo>
                  <a:pt x="260879" y="105410"/>
                </a:lnTo>
                <a:lnTo>
                  <a:pt x="263961" y="97789"/>
                </a:lnTo>
                <a:lnTo>
                  <a:pt x="264817" y="96520"/>
                </a:lnTo>
                <a:close/>
              </a:path>
              <a:path w="280035" h="627379">
                <a:moveTo>
                  <a:pt x="273856" y="121920"/>
                </a:moveTo>
                <a:lnTo>
                  <a:pt x="239107" y="121920"/>
                </a:lnTo>
                <a:lnTo>
                  <a:pt x="240400" y="123189"/>
                </a:lnTo>
                <a:lnTo>
                  <a:pt x="241593" y="124460"/>
                </a:lnTo>
                <a:lnTo>
                  <a:pt x="247260" y="123189"/>
                </a:lnTo>
                <a:lnTo>
                  <a:pt x="273803" y="123189"/>
                </a:lnTo>
                <a:lnTo>
                  <a:pt x="273856" y="121920"/>
                </a:lnTo>
                <a:close/>
              </a:path>
              <a:path w="280035" h="627379">
                <a:moveTo>
                  <a:pt x="237194" y="99060"/>
                </a:moveTo>
                <a:lnTo>
                  <a:pt x="231651" y="99060"/>
                </a:lnTo>
                <a:lnTo>
                  <a:pt x="231056" y="101600"/>
                </a:lnTo>
                <a:lnTo>
                  <a:pt x="229664" y="106680"/>
                </a:lnTo>
                <a:lnTo>
                  <a:pt x="237194" y="99060"/>
                </a:lnTo>
                <a:close/>
              </a:path>
              <a:path w="280035" h="627379">
                <a:moveTo>
                  <a:pt x="272709" y="97789"/>
                </a:moveTo>
                <a:lnTo>
                  <a:pt x="267738" y="99060"/>
                </a:lnTo>
                <a:lnTo>
                  <a:pt x="260879" y="105410"/>
                </a:lnTo>
                <a:lnTo>
                  <a:pt x="274928" y="105410"/>
                </a:lnTo>
                <a:lnTo>
                  <a:pt x="274907" y="100330"/>
                </a:lnTo>
                <a:lnTo>
                  <a:pt x="272709" y="97789"/>
                </a:lnTo>
                <a:close/>
              </a:path>
              <a:path w="280035" h="627379">
                <a:moveTo>
                  <a:pt x="41245" y="102870"/>
                </a:moveTo>
                <a:lnTo>
                  <a:pt x="30807" y="104139"/>
                </a:lnTo>
                <a:lnTo>
                  <a:pt x="41544" y="104139"/>
                </a:lnTo>
                <a:lnTo>
                  <a:pt x="41245" y="102870"/>
                </a:lnTo>
                <a:close/>
              </a:path>
              <a:path w="280035" h="627379">
                <a:moveTo>
                  <a:pt x="279568" y="54610"/>
                </a:moveTo>
                <a:lnTo>
                  <a:pt x="272709" y="54610"/>
                </a:lnTo>
                <a:lnTo>
                  <a:pt x="263484" y="58420"/>
                </a:lnTo>
                <a:lnTo>
                  <a:pt x="252394" y="65641"/>
                </a:lnTo>
                <a:lnTo>
                  <a:pt x="245958" y="72389"/>
                </a:lnTo>
                <a:lnTo>
                  <a:pt x="239667" y="77470"/>
                </a:lnTo>
                <a:lnTo>
                  <a:pt x="236140" y="79903"/>
                </a:lnTo>
                <a:lnTo>
                  <a:pt x="231651" y="88900"/>
                </a:lnTo>
                <a:lnTo>
                  <a:pt x="231056" y="101600"/>
                </a:lnTo>
                <a:lnTo>
                  <a:pt x="231651" y="99060"/>
                </a:lnTo>
                <a:lnTo>
                  <a:pt x="237194" y="99060"/>
                </a:lnTo>
                <a:lnTo>
                  <a:pt x="239704" y="96520"/>
                </a:lnTo>
                <a:lnTo>
                  <a:pt x="264817" y="96520"/>
                </a:lnTo>
                <a:lnTo>
                  <a:pt x="267385" y="92710"/>
                </a:lnTo>
                <a:lnTo>
                  <a:pt x="271815" y="87630"/>
                </a:lnTo>
                <a:lnTo>
                  <a:pt x="275425" y="82550"/>
                </a:lnTo>
                <a:lnTo>
                  <a:pt x="276388" y="76200"/>
                </a:lnTo>
                <a:lnTo>
                  <a:pt x="275195" y="68580"/>
                </a:lnTo>
                <a:lnTo>
                  <a:pt x="279568" y="54610"/>
                </a:lnTo>
                <a:close/>
              </a:path>
              <a:path w="280035" h="627379">
                <a:moveTo>
                  <a:pt x="7246" y="45720"/>
                </a:moveTo>
                <a:lnTo>
                  <a:pt x="3469" y="57150"/>
                </a:lnTo>
                <a:lnTo>
                  <a:pt x="4065" y="62230"/>
                </a:lnTo>
                <a:lnTo>
                  <a:pt x="4688" y="65641"/>
                </a:lnTo>
                <a:lnTo>
                  <a:pt x="4810" y="67310"/>
                </a:lnTo>
                <a:lnTo>
                  <a:pt x="5358" y="81280"/>
                </a:lnTo>
                <a:lnTo>
                  <a:pt x="14006" y="82550"/>
                </a:lnTo>
                <a:lnTo>
                  <a:pt x="14006" y="88900"/>
                </a:lnTo>
                <a:lnTo>
                  <a:pt x="12814" y="96520"/>
                </a:lnTo>
                <a:lnTo>
                  <a:pt x="40592" y="96520"/>
                </a:lnTo>
                <a:lnTo>
                  <a:pt x="47011" y="91439"/>
                </a:lnTo>
                <a:lnTo>
                  <a:pt x="48205" y="76200"/>
                </a:lnTo>
                <a:lnTo>
                  <a:pt x="45720" y="69850"/>
                </a:lnTo>
                <a:lnTo>
                  <a:pt x="32100" y="68580"/>
                </a:lnTo>
                <a:lnTo>
                  <a:pt x="32100" y="57150"/>
                </a:lnTo>
                <a:lnTo>
                  <a:pt x="38860" y="53339"/>
                </a:lnTo>
                <a:lnTo>
                  <a:pt x="40898" y="52070"/>
                </a:lnTo>
                <a:lnTo>
                  <a:pt x="10925" y="52070"/>
                </a:lnTo>
                <a:lnTo>
                  <a:pt x="9036" y="49530"/>
                </a:lnTo>
                <a:lnTo>
                  <a:pt x="7246" y="45720"/>
                </a:lnTo>
                <a:close/>
              </a:path>
              <a:path w="280035" h="627379">
                <a:moveTo>
                  <a:pt x="265082" y="53339"/>
                </a:moveTo>
                <a:lnTo>
                  <a:pt x="246993" y="53339"/>
                </a:lnTo>
                <a:lnTo>
                  <a:pt x="246711" y="55880"/>
                </a:lnTo>
                <a:lnTo>
                  <a:pt x="244641" y="60960"/>
                </a:lnTo>
                <a:lnTo>
                  <a:pt x="242665" y="67310"/>
                </a:lnTo>
                <a:lnTo>
                  <a:pt x="236927" y="69850"/>
                </a:lnTo>
                <a:lnTo>
                  <a:pt x="227802" y="74930"/>
                </a:lnTo>
                <a:lnTo>
                  <a:pt x="233916" y="80010"/>
                </a:lnTo>
                <a:lnTo>
                  <a:pt x="235986" y="80010"/>
                </a:lnTo>
                <a:lnTo>
                  <a:pt x="236140" y="79903"/>
                </a:lnTo>
                <a:lnTo>
                  <a:pt x="237354" y="77470"/>
                </a:lnTo>
                <a:lnTo>
                  <a:pt x="249832" y="67310"/>
                </a:lnTo>
                <a:lnTo>
                  <a:pt x="252394" y="65641"/>
                </a:lnTo>
                <a:lnTo>
                  <a:pt x="255648" y="62230"/>
                </a:lnTo>
                <a:lnTo>
                  <a:pt x="257341" y="60960"/>
                </a:lnTo>
                <a:lnTo>
                  <a:pt x="265082" y="53339"/>
                </a:lnTo>
                <a:close/>
              </a:path>
              <a:path w="280035" h="627379">
                <a:moveTo>
                  <a:pt x="252394" y="65641"/>
                </a:moveTo>
                <a:lnTo>
                  <a:pt x="249832" y="67310"/>
                </a:lnTo>
                <a:lnTo>
                  <a:pt x="237354" y="77470"/>
                </a:lnTo>
                <a:lnTo>
                  <a:pt x="236140" y="79903"/>
                </a:lnTo>
                <a:lnTo>
                  <a:pt x="239667" y="77470"/>
                </a:lnTo>
                <a:lnTo>
                  <a:pt x="245958" y="72389"/>
                </a:lnTo>
                <a:lnTo>
                  <a:pt x="252394" y="65641"/>
                </a:lnTo>
                <a:close/>
              </a:path>
              <a:path w="280035" h="627379">
                <a:moveTo>
                  <a:pt x="268294" y="29210"/>
                </a:moveTo>
                <a:lnTo>
                  <a:pt x="239223" y="29210"/>
                </a:lnTo>
                <a:lnTo>
                  <a:pt x="240497" y="34289"/>
                </a:lnTo>
                <a:lnTo>
                  <a:pt x="235408" y="39370"/>
                </a:lnTo>
                <a:lnTo>
                  <a:pt x="234913" y="39370"/>
                </a:lnTo>
                <a:lnTo>
                  <a:pt x="234849" y="40639"/>
                </a:lnTo>
                <a:lnTo>
                  <a:pt x="233142" y="43180"/>
                </a:lnTo>
                <a:lnTo>
                  <a:pt x="232525" y="48260"/>
                </a:lnTo>
                <a:lnTo>
                  <a:pt x="231941" y="58420"/>
                </a:lnTo>
                <a:lnTo>
                  <a:pt x="235610" y="52070"/>
                </a:lnTo>
                <a:lnTo>
                  <a:pt x="266372" y="52070"/>
                </a:lnTo>
                <a:lnTo>
                  <a:pt x="269759" y="46989"/>
                </a:lnTo>
                <a:lnTo>
                  <a:pt x="259034" y="45720"/>
                </a:lnTo>
                <a:lnTo>
                  <a:pt x="259034" y="40639"/>
                </a:lnTo>
                <a:lnTo>
                  <a:pt x="267219" y="31750"/>
                </a:lnTo>
                <a:lnTo>
                  <a:pt x="268294" y="29210"/>
                </a:lnTo>
                <a:close/>
              </a:path>
              <a:path w="280035" h="627379">
                <a:moveTo>
                  <a:pt x="266372" y="52070"/>
                </a:moveTo>
                <a:lnTo>
                  <a:pt x="235610" y="52070"/>
                </a:lnTo>
                <a:lnTo>
                  <a:pt x="238620" y="55880"/>
                </a:lnTo>
                <a:lnTo>
                  <a:pt x="241631" y="58420"/>
                </a:lnTo>
                <a:lnTo>
                  <a:pt x="243606" y="54610"/>
                </a:lnTo>
                <a:lnTo>
                  <a:pt x="246993" y="53339"/>
                </a:lnTo>
                <a:lnTo>
                  <a:pt x="265082" y="53339"/>
                </a:lnTo>
                <a:lnTo>
                  <a:pt x="266372" y="52070"/>
                </a:lnTo>
                <a:close/>
              </a:path>
              <a:path w="280035" h="627379">
                <a:moveTo>
                  <a:pt x="22938" y="19050"/>
                </a:moveTo>
                <a:lnTo>
                  <a:pt x="17462" y="19050"/>
                </a:lnTo>
                <a:lnTo>
                  <a:pt x="10201" y="20320"/>
                </a:lnTo>
                <a:lnTo>
                  <a:pt x="7843" y="22860"/>
                </a:lnTo>
                <a:lnTo>
                  <a:pt x="9732" y="29210"/>
                </a:lnTo>
                <a:lnTo>
                  <a:pt x="14006" y="36830"/>
                </a:lnTo>
                <a:lnTo>
                  <a:pt x="15299" y="39370"/>
                </a:lnTo>
                <a:lnTo>
                  <a:pt x="16492" y="40639"/>
                </a:lnTo>
                <a:lnTo>
                  <a:pt x="10925" y="52070"/>
                </a:lnTo>
                <a:lnTo>
                  <a:pt x="40898" y="52070"/>
                </a:lnTo>
                <a:lnTo>
                  <a:pt x="47011" y="48260"/>
                </a:lnTo>
                <a:lnTo>
                  <a:pt x="47011" y="43180"/>
                </a:lnTo>
                <a:lnTo>
                  <a:pt x="25859" y="43180"/>
                </a:lnTo>
                <a:lnTo>
                  <a:pt x="27525" y="39370"/>
                </a:lnTo>
                <a:lnTo>
                  <a:pt x="29160" y="34289"/>
                </a:lnTo>
                <a:lnTo>
                  <a:pt x="31774" y="31750"/>
                </a:lnTo>
                <a:lnTo>
                  <a:pt x="28023" y="26670"/>
                </a:lnTo>
                <a:lnTo>
                  <a:pt x="24192" y="21589"/>
                </a:lnTo>
                <a:lnTo>
                  <a:pt x="22938" y="19050"/>
                </a:lnTo>
                <a:close/>
              </a:path>
              <a:path w="280035" h="627379">
                <a:moveTo>
                  <a:pt x="78590" y="31750"/>
                </a:moveTo>
                <a:lnTo>
                  <a:pt x="51080" y="31750"/>
                </a:lnTo>
                <a:lnTo>
                  <a:pt x="53680" y="33020"/>
                </a:lnTo>
                <a:lnTo>
                  <a:pt x="57923" y="35560"/>
                </a:lnTo>
                <a:lnTo>
                  <a:pt x="50796" y="43180"/>
                </a:lnTo>
                <a:lnTo>
                  <a:pt x="57528" y="43180"/>
                </a:lnTo>
                <a:lnTo>
                  <a:pt x="64225" y="44450"/>
                </a:lnTo>
                <a:lnTo>
                  <a:pt x="67467" y="36830"/>
                </a:lnTo>
                <a:lnTo>
                  <a:pt x="75712" y="33020"/>
                </a:lnTo>
                <a:lnTo>
                  <a:pt x="78590" y="31750"/>
                </a:lnTo>
                <a:close/>
              </a:path>
              <a:path w="280035" h="627379">
                <a:moveTo>
                  <a:pt x="194571" y="29210"/>
                </a:moveTo>
                <a:lnTo>
                  <a:pt x="133602" y="29210"/>
                </a:lnTo>
                <a:lnTo>
                  <a:pt x="127403" y="36830"/>
                </a:lnTo>
                <a:lnTo>
                  <a:pt x="121335" y="44450"/>
                </a:lnTo>
                <a:lnTo>
                  <a:pt x="124206" y="44450"/>
                </a:lnTo>
                <a:lnTo>
                  <a:pt x="135945" y="43180"/>
                </a:lnTo>
                <a:lnTo>
                  <a:pt x="147783" y="43180"/>
                </a:lnTo>
                <a:lnTo>
                  <a:pt x="151108" y="31750"/>
                </a:lnTo>
                <a:lnTo>
                  <a:pt x="189901" y="31750"/>
                </a:lnTo>
                <a:lnTo>
                  <a:pt x="194571" y="29210"/>
                </a:lnTo>
                <a:close/>
              </a:path>
              <a:path w="280035" h="627379">
                <a:moveTo>
                  <a:pt x="239223" y="29210"/>
                </a:moveTo>
                <a:lnTo>
                  <a:pt x="194571" y="29210"/>
                </a:lnTo>
                <a:lnTo>
                  <a:pt x="188230" y="39370"/>
                </a:lnTo>
                <a:lnTo>
                  <a:pt x="189544" y="41910"/>
                </a:lnTo>
                <a:lnTo>
                  <a:pt x="191747" y="43180"/>
                </a:lnTo>
                <a:lnTo>
                  <a:pt x="196643" y="44450"/>
                </a:lnTo>
                <a:lnTo>
                  <a:pt x="204181" y="43180"/>
                </a:lnTo>
                <a:lnTo>
                  <a:pt x="214309" y="40639"/>
                </a:lnTo>
                <a:lnTo>
                  <a:pt x="229892" y="38100"/>
                </a:lnTo>
                <a:lnTo>
                  <a:pt x="230237" y="30480"/>
                </a:lnTo>
                <a:lnTo>
                  <a:pt x="234727" y="30480"/>
                </a:lnTo>
                <a:lnTo>
                  <a:pt x="239223" y="29210"/>
                </a:lnTo>
                <a:close/>
              </a:path>
              <a:path w="280035" h="627379">
                <a:moveTo>
                  <a:pt x="52642" y="1270"/>
                </a:moveTo>
                <a:lnTo>
                  <a:pt x="42181" y="2539"/>
                </a:lnTo>
                <a:lnTo>
                  <a:pt x="31913" y="6350"/>
                </a:lnTo>
                <a:lnTo>
                  <a:pt x="24989" y="10160"/>
                </a:lnTo>
                <a:lnTo>
                  <a:pt x="19804" y="12700"/>
                </a:lnTo>
                <a:lnTo>
                  <a:pt x="24192" y="21589"/>
                </a:lnTo>
                <a:lnTo>
                  <a:pt x="28023" y="26670"/>
                </a:lnTo>
                <a:lnTo>
                  <a:pt x="31774" y="31750"/>
                </a:lnTo>
                <a:lnTo>
                  <a:pt x="29160" y="34289"/>
                </a:lnTo>
                <a:lnTo>
                  <a:pt x="27525" y="39370"/>
                </a:lnTo>
                <a:lnTo>
                  <a:pt x="25859" y="43180"/>
                </a:lnTo>
                <a:lnTo>
                  <a:pt x="34199" y="41910"/>
                </a:lnTo>
                <a:lnTo>
                  <a:pt x="41150" y="40639"/>
                </a:lnTo>
                <a:lnTo>
                  <a:pt x="47578" y="38302"/>
                </a:lnTo>
                <a:lnTo>
                  <a:pt x="49785" y="29210"/>
                </a:lnTo>
                <a:lnTo>
                  <a:pt x="43831" y="29210"/>
                </a:lnTo>
                <a:lnTo>
                  <a:pt x="48205" y="25400"/>
                </a:lnTo>
                <a:lnTo>
                  <a:pt x="47011" y="21589"/>
                </a:lnTo>
                <a:lnTo>
                  <a:pt x="46365" y="19050"/>
                </a:lnTo>
                <a:lnTo>
                  <a:pt x="33889" y="19050"/>
                </a:lnTo>
                <a:lnTo>
                  <a:pt x="45720" y="16510"/>
                </a:lnTo>
                <a:lnTo>
                  <a:pt x="122163" y="16510"/>
                </a:lnTo>
                <a:lnTo>
                  <a:pt x="124254" y="15239"/>
                </a:lnTo>
                <a:lnTo>
                  <a:pt x="77283" y="15239"/>
                </a:lnTo>
                <a:lnTo>
                  <a:pt x="72948" y="11430"/>
                </a:lnTo>
                <a:lnTo>
                  <a:pt x="68383" y="8889"/>
                </a:lnTo>
                <a:lnTo>
                  <a:pt x="66395" y="6350"/>
                </a:lnTo>
                <a:lnTo>
                  <a:pt x="60144" y="2539"/>
                </a:lnTo>
                <a:lnTo>
                  <a:pt x="52642" y="1270"/>
                </a:lnTo>
                <a:close/>
              </a:path>
              <a:path w="280035" h="627379">
                <a:moveTo>
                  <a:pt x="47578" y="38302"/>
                </a:moveTo>
                <a:lnTo>
                  <a:pt x="41150" y="40639"/>
                </a:lnTo>
                <a:lnTo>
                  <a:pt x="34199" y="41910"/>
                </a:lnTo>
                <a:lnTo>
                  <a:pt x="25859" y="43180"/>
                </a:lnTo>
                <a:lnTo>
                  <a:pt x="47011" y="43180"/>
                </a:lnTo>
                <a:lnTo>
                  <a:pt x="47011" y="40639"/>
                </a:lnTo>
                <a:lnTo>
                  <a:pt x="47578" y="38302"/>
                </a:lnTo>
                <a:close/>
              </a:path>
              <a:path w="280035" h="627379">
                <a:moveTo>
                  <a:pt x="124564" y="29210"/>
                </a:moveTo>
                <a:lnTo>
                  <a:pt x="84348" y="29210"/>
                </a:lnTo>
                <a:lnTo>
                  <a:pt x="76753" y="36830"/>
                </a:lnTo>
                <a:lnTo>
                  <a:pt x="76118" y="39370"/>
                </a:lnTo>
                <a:lnTo>
                  <a:pt x="75416" y="41910"/>
                </a:lnTo>
                <a:lnTo>
                  <a:pt x="85671" y="43180"/>
                </a:lnTo>
                <a:lnTo>
                  <a:pt x="93910" y="39370"/>
                </a:lnTo>
                <a:lnTo>
                  <a:pt x="98731" y="39370"/>
                </a:lnTo>
                <a:lnTo>
                  <a:pt x="98257" y="35560"/>
                </a:lnTo>
                <a:lnTo>
                  <a:pt x="97713" y="30480"/>
                </a:lnTo>
                <a:lnTo>
                  <a:pt x="123911" y="30480"/>
                </a:lnTo>
                <a:lnTo>
                  <a:pt x="124564" y="29210"/>
                </a:lnTo>
                <a:close/>
              </a:path>
              <a:path w="280035" h="627379">
                <a:moveTo>
                  <a:pt x="123911" y="30480"/>
                </a:moveTo>
                <a:lnTo>
                  <a:pt x="106138" y="30480"/>
                </a:lnTo>
                <a:lnTo>
                  <a:pt x="102447" y="43180"/>
                </a:lnTo>
                <a:lnTo>
                  <a:pt x="106706" y="43180"/>
                </a:lnTo>
                <a:lnTo>
                  <a:pt x="119222" y="39370"/>
                </a:lnTo>
                <a:lnTo>
                  <a:pt x="121951" y="34289"/>
                </a:lnTo>
                <a:lnTo>
                  <a:pt x="123911" y="30480"/>
                </a:lnTo>
                <a:close/>
              </a:path>
              <a:path w="280035" h="627379">
                <a:moveTo>
                  <a:pt x="189901" y="31750"/>
                </a:moveTo>
                <a:lnTo>
                  <a:pt x="158112" y="31750"/>
                </a:lnTo>
                <a:lnTo>
                  <a:pt x="163300" y="33020"/>
                </a:lnTo>
                <a:lnTo>
                  <a:pt x="161804" y="39370"/>
                </a:lnTo>
                <a:lnTo>
                  <a:pt x="177778" y="40639"/>
                </a:lnTo>
                <a:lnTo>
                  <a:pt x="176217" y="38100"/>
                </a:lnTo>
                <a:lnTo>
                  <a:pt x="185232" y="34289"/>
                </a:lnTo>
                <a:lnTo>
                  <a:pt x="189901" y="31750"/>
                </a:lnTo>
                <a:close/>
              </a:path>
              <a:path w="280035" h="627379">
                <a:moveTo>
                  <a:pt x="268832" y="27939"/>
                </a:moveTo>
                <a:lnTo>
                  <a:pt x="50093" y="27939"/>
                </a:lnTo>
                <a:lnTo>
                  <a:pt x="47578" y="38302"/>
                </a:lnTo>
                <a:lnTo>
                  <a:pt x="48135" y="38100"/>
                </a:lnTo>
                <a:lnTo>
                  <a:pt x="51080" y="31750"/>
                </a:lnTo>
                <a:lnTo>
                  <a:pt x="78590" y="31750"/>
                </a:lnTo>
                <a:lnTo>
                  <a:pt x="84348" y="29210"/>
                </a:lnTo>
                <a:lnTo>
                  <a:pt x="268294" y="29210"/>
                </a:lnTo>
                <a:lnTo>
                  <a:pt x="268832" y="27939"/>
                </a:lnTo>
                <a:close/>
              </a:path>
              <a:path w="280035" h="627379">
                <a:moveTo>
                  <a:pt x="150674" y="3810"/>
                </a:moveTo>
                <a:lnTo>
                  <a:pt x="140394" y="6350"/>
                </a:lnTo>
                <a:lnTo>
                  <a:pt x="127580" y="16510"/>
                </a:lnTo>
                <a:lnTo>
                  <a:pt x="45720" y="16510"/>
                </a:lnTo>
                <a:lnTo>
                  <a:pt x="47011" y="21589"/>
                </a:lnTo>
                <a:lnTo>
                  <a:pt x="48205" y="25400"/>
                </a:lnTo>
                <a:lnTo>
                  <a:pt x="43831" y="29210"/>
                </a:lnTo>
                <a:lnTo>
                  <a:pt x="47011" y="27939"/>
                </a:lnTo>
                <a:lnTo>
                  <a:pt x="268832" y="27939"/>
                </a:lnTo>
                <a:lnTo>
                  <a:pt x="270444" y="24130"/>
                </a:lnTo>
                <a:lnTo>
                  <a:pt x="246874" y="24130"/>
                </a:lnTo>
                <a:lnTo>
                  <a:pt x="249516" y="15239"/>
                </a:lnTo>
                <a:lnTo>
                  <a:pt x="249847" y="13970"/>
                </a:lnTo>
                <a:lnTo>
                  <a:pt x="166593" y="13970"/>
                </a:lnTo>
                <a:lnTo>
                  <a:pt x="157049" y="12700"/>
                </a:lnTo>
                <a:lnTo>
                  <a:pt x="156843" y="11430"/>
                </a:lnTo>
                <a:lnTo>
                  <a:pt x="156679" y="10160"/>
                </a:lnTo>
                <a:lnTo>
                  <a:pt x="160733" y="5080"/>
                </a:lnTo>
                <a:lnTo>
                  <a:pt x="150674" y="3810"/>
                </a:lnTo>
                <a:close/>
              </a:path>
              <a:path w="280035" h="627379">
                <a:moveTo>
                  <a:pt x="50093" y="27939"/>
                </a:moveTo>
                <a:lnTo>
                  <a:pt x="47011" y="27939"/>
                </a:lnTo>
                <a:lnTo>
                  <a:pt x="43831" y="29210"/>
                </a:lnTo>
                <a:lnTo>
                  <a:pt x="49785" y="29210"/>
                </a:lnTo>
                <a:lnTo>
                  <a:pt x="50093" y="27939"/>
                </a:lnTo>
                <a:close/>
              </a:path>
              <a:path w="280035" h="627379">
                <a:moveTo>
                  <a:pt x="272342" y="2539"/>
                </a:moveTo>
                <a:lnTo>
                  <a:pt x="268409" y="3810"/>
                </a:lnTo>
                <a:lnTo>
                  <a:pt x="264802" y="3810"/>
                </a:lnTo>
                <a:lnTo>
                  <a:pt x="256447" y="7620"/>
                </a:lnTo>
                <a:lnTo>
                  <a:pt x="258792" y="17780"/>
                </a:lnTo>
                <a:lnTo>
                  <a:pt x="252804" y="20320"/>
                </a:lnTo>
                <a:lnTo>
                  <a:pt x="246874" y="24130"/>
                </a:lnTo>
                <a:lnTo>
                  <a:pt x="270444" y="24130"/>
                </a:lnTo>
                <a:lnTo>
                  <a:pt x="270982" y="22860"/>
                </a:lnTo>
                <a:lnTo>
                  <a:pt x="272752" y="19050"/>
                </a:lnTo>
                <a:lnTo>
                  <a:pt x="273121" y="8889"/>
                </a:lnTo>
                <a:lnTo>
                  <a:pt x="272342" y="2539"/>
                </a:lnTo>
                <a:close/>
              </a:path>
              <a:path w="280035" h="627379">
                <a:moveTo>
                  <a:pt x="45720" y="16510"/>
                </a:moveTo>
                <a:lnTo>
                  <a:pt x="33889" y="19050"/>
                </a:lnTo>
                <a:lnTo>
                  <a:pt x="46365" y="19050"/>
                </a:lnTo>
                <a:lnTo>
                  <a:pt x="45720" y="16510"/>
                </a:lnTo>
                <a:close/>
              </a:path>
              <a:path w="280035" h="627379">
                <a:moveTo>
                  <a:pt x="117119" y="1270"/>
                </a:moveTo>
                <a:lnTo>
                  <a:pt x="106616" y="2539"/>
                </a:lnTo>
                <a:lnTo>
                  <a:pt x="88299" y="3810"/>
                </a:lnTo>
                <a:lnTo>
                  <a:pt x="75979" y="5080"/>
                </a:lnTo>
                <a:lnTo>
                  <a:pt x="77283" y="15239"/>
                </a:lnTo>
                <a:lnTo>
                  <a:pt x="124254" y="15239"/>
                </a:lnTo>
                <a:lnTo>
                  <a:pt x="132618" y="10160"/>
                </a:lnTo>
                <a:lnTo>
                  <a:pt x="133640" y="8889"/>
                </a:lnTo>
                <a:lnTo>
                  <a:pt x="119715" y="8889"/>
                </a:lnTo>
                <a:lnTo>
                  <a:pt x="117830" y="5080"/>
                </a:lnTo>
                <a:lnTo>
                  <a:pt x="117499" y="3810"/>
                </a:lnTo>
                <a:lnTo>
                  <a:pt x="117119" y="1270"/>
                </a:lnTo>
                <a:close/>
              </a:path>
              <a:path w="280035" h="627379">
                <a:moveTo>
                  <a:pt x="186429" y="3810"/>
                </a:moveTo>
                <a:lnTo>
                  <a:pt x="172661" y="3810"/>
                </a:lnTo>
                <a:lnTo>
                  <a:pt x="169953" y="10160"/>
                </a:lnTo>
                <a:lnTo>
                  <a:pt x="168189" y="11430"/>
                </a:lnTo>
                <a:lnTo>
                  <a:pt x="166593" y="13970"/>
                </a:lnTo>
                <a:lnTo>
                  <a:pt x="186516" y="13970"/>
                </a:lnTo>
                <a:lnTo>
                  <a:pt x="188254" y="7620"/>
                </a:lnTo>
                <a:lnTo>
                  <a:pt x="186429" y="3810"/>
                </a:lnTo>
                <a:close/>
              </a:path>
              <a:path w="280035" h="627379">
                <a:moveTo>
                  <a:pt x="217875" y="3810"/>
                </a:moveTo>
                <a:lnTo>
                  <a:pt x="198278" y="3810"/>
                </a:lnTo>
                <a:lnTo>
                  <a:pt x="193506" y="5080"/>
                </a:lnTo>
                <a:lnTo>
                  <a:pt x="187664" y="13970"/>
                </a:lnTo>
                <a:lnTo>
                  <a:pt x="249847" y="13970"/>
                </a:lnTo>
                <a:lnTo>
                  <a:pt x="250360" y="12700"/>
                </a:lnTo>
                <a:lnTo>
                  <a:pt x="250607" y="11430"/>
                </a:lnTo>
                <a:lnTo>
                  <a:pt x="250809" y="7620"/>
                </a:lnTo>
                <a:lnTo>
                  <a:pt x="233511" y="7620"/>
                </a:lnTo>
                <a:lnTo>
                  <a:pt x="233773" y="6350"/>
                </a:lnTo>
                <a:lnTo>
                  <a:pt x="228964" y="5080"/>
                </a:lnTo>
                <a:lnTo>
                  <a:pt x="217875" y="3810"/>
                </a:lnTo>
                <a:close/>
              </a:path>
              <a:path w="280035" h="627379">
                <a:moveTo>
                  <a:pt x="140304" y="2539"/>
                </a:moveTo>
                <a:lnTo>
                  <a:pt x="133286" y="2539"/>
                </a:lnTo>
                <a:lnTo>
                  <a:pt x="126171" y="3810"/>
                </a:lnTo>
                <a:lnTo>
                  <a:pt x="119715" y="8889"/>
                </a:lnTo>
                <a:lnTo>
                  <a:pt x="133640" y="8889"/>
                </a:lnTo>
                <a:lnTo>
                  <a:pt x="134663" y="7620"/>
                </a:lnTo>
                <a:lnTo>
                  <a:pt x="136791" y="5080"/>
                </a:lnTo>
                <a:lnTo>
                  <a:pt x="140304" y="2539"/>
                </a:lnTo>
                <a:close/>
              </a:path>
              <a:path w="280035" h="627379">
                <a:moveTo>
                  <a:pt x="251026" y="0"/>
                </a:moveTo>
                <a:lnTo>
                  <a:pt x="233511" y="7620"/>
                </a:lnTo>
                <a:lnTo>
                  <a:pt x="250809" y="7620"/>
                </a:lnTo>
                <a:lnTo>
                  <a:pt x="250907" y="5080"/>
                </a:lnTo>
                <a:lnTo>
                  <a:pt x="251026" y="0"/>
                </a:lnTo>
                <a:close/>
              </a:path>
            </a:pathLst>
          </a:custGeom>
          <a:solidFill>
            <a:srgbClr val="D0A8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81586" y="2632584"/>
            <a:ext cx="468630" cy="468630"/>
          </a:xfrm>
          <a:custGeom>
            <a:avLst/>
            <a:gdLst/>
            <a:ahLst/>
            <a:cxnLst/>
            <a:rect l="l" t="t" r="r" b="b"/>
            <a:pathLst>
              <a:path w="468629" h="468630">
                <a:moveTo>
                  <a:pt x="0" y="0"/>
                </a:moveTo>
                <a:lnTo>
                  <a:pt x="468382" y="0"/>
                </a:lnTo>
                <a:lnTo>
                  <a:pt x="468382" y="468382"/>
                </a:lnTo>
                <a:lnTo>
                  <a:pt x="0" y="4683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81586" y="3093064"/>
            <a:ext cx="468630" cy="468630"/>
          </a:xfrm>
          <a:custGeom>
            <a:avLst/>
            <a:gdLst/>
            <a:ahLst/>
            <a:cxnLst/>
            <a:rect l="l" t="t" r="r" b="b"/>
            <a:pathLst>
              <a:path w="468629" h="468629">
                <a:moveTo>
                  <a:pt x="0" y="0"/>
                </a:moveTo>
                <a:lnTo>
                  <a:pt x="468381" y="0"/>
                </a:lnTo>
                <a:lnTo>
                  <a:pt x="468381" y="468382"/>
                </a:lnTo>
                <a:lnTo>
                  <a:pt x="0" y="4683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1586" y="3093064"/>
            <a:ext cx="468630" cy="468630"/>
          </a:xfrm>
          <a:custGeom>
            <a:avLst/>
            <a:gdLst/>
            <a:ahLst/>
            <a:cxnLst/>
            <a:rect l="l" t="t" r="r" b="b"/>
            <a:pathLst>
              <a:path w="468629" h="468629">
                <a:moveTo>
                  <a:pt x="0" y="0"/>
                </a:moveTo>
                <a:lnTo>
                  <a:pt x="468382" y="0"/>
                </a:lnTo>
                <a:lnTo>
                  <a:pt x="468382" y="468382"/>
                </a:lnTo>
                <a:lnTo>
                  <a:pt x="0" y="4683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87936" y="2705100"/>
            <a:ext cx="455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spcBef>
                <a:spcPts val="10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  <a:endParaRPr>
              <a:latin typeface="Trebuchet MS"/>
              <a:cs typeface="Trebuchet MS"/>
            </a:endParaRPr>
          </a:p>
          <a:p>
            <a:pPr marL="1270" algn="ctr">
              <a:spcBef>
                <a:spcPts val="144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1586" y="3562003"/>
            <a:ext cx="468630" cy="3603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1270" algn="ctr">
              <a:spcBef>
                <a:spcPts val="65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55070" y="3289420"/>
            <a:ext cx="1407160" cy="704850"/>
          </a:xfrm>
          <a:custGeom>
            <a:avLst/>
            <a:gdLst/>
            <a:ahLst/>
            <a:cxnLst/>
            <a:rect l="l" t="t" r="r" b="b"/>
            <a:pathLst>
              <a:path w="1407160" h="704850">
                <a:moveTo>
                  <a:pt x="41843" y="641350"/>
                </a:moveTo>
                <a:lnTo>
                  <a:pt x="38239" y="645160"/>
                </a:lnTo>
                <a:lnTo>
                  <a:pt x="37115" y="647700"/>
                </a:lnTo>
                <a:lnTo>
                  <a:pt x="35991" y="648969"/>
                </a:lnTo>
                <a:lnTo>
                  <a:pt x="37122" y="655319"/>
                </a:lnTo>
                <a:lnTo>
                  <a:pt x="35303" y="657860"/>
                </a:lnTo>
                <a:lnTo>
                  <a:pt x="26353" y="657860"/>
                </a:lnTo>
                <a:lnTo>
                  <a:pt x="23163" y="661669"/>
                </a:lnTo>
                <a:lnTo>
                  <a:pt x="17984" y="669289"/>
                </a:lnTo>
                <a:lnTo>
                  <a:pt x="14632" y="674369"/>
                </a:lnTo>
                <a:lnTo>
                  <a:pt x="19685" y="675639"/>
                </a:lnTo>
                <a:lnTo>
                  <a:pt x="14052" y="678180"/>
                </a:lnTo>
                <a:lnTo>
                  <a:pt x="12539" y="678180"/>
                </a:lnTo>
                <a:lnTo>
                  <a:pt x="4431" y="680719"/>
                </a:lnTo>
                <a:lnTo>
                  <a:pt x="946" y="692150"/>
                </a:lnTo>
                <a:lnTo>
                  <a:pt x="0" y="698500"/>
                </a:lnTo>
                <a:lnTo>
                  <a:pt x="5011" y="699769"/>
                </a:lnTo>
                <a:lnTo>
                  <a:pt x="11597" y="699769"/>
                </a:lnTo>
                <a:lnTo>
                  <a:pt x="11713" y="701039"/>
                </a:lnTo>
                <a:lnTo>
                  <a:pt x="12719" y="703580"/>
                </a:lnTo>
                <a:lnTo>
                  <a:pt x="13653" y="704850"/>
                </a:lnTo>
                <a:lnTo>
                  <a:pt x="16633" y="701039"/>
                </a:lnTo>
                <a:lnTo>
                  <a:pt x="18355" y="697230"/>
                </a:lnTo>
                <a:lnTo>
                  <a:pt x="20079" y="694689"/>
                </a:lnTo>
                <a:lnTo>
                  <a:pt x="18483" y="690880"/>
                </a:lnTo>
                <a:lnTo>
                  <a:pt x="19938" y="690880"/>
                </a:lnTo>
                <a:lnTo>
                  <a:pt x="22327" y="688339"/>
                </a:lnTo>
                <a:lnTo>
                  <a:pt x="28408" y="688339"/>
                </a:lnTo>
                <a:lnTo>
                  <a:pt x="26676" y="685800"/>
                </a:lnTo>
                <a:lnTo>
                  <a:pt x="28663" y="675639"/>
                </a:lnTo>
                <a:lnTo>
                  <a:pt x="37071" y="675639"/>
                </a:lnTo>
                <a:lnTo>
                  <a:pt x="37532" y="674369"/>
                </a:lnTo>
                <a:lnTo>
                  <a:pt x="38982" y="671830"/>
                </a:lnTo>
                <a:lnTo>
                  <a:pt x="34510" y="670560"/>
                </a:lnTo>
                <a:lnTo>
                  <a:pt x="35887" y="668019"/>
                </a:lnTo>
                <a:lnTo>
                  <a:pt x="36610" y="668019"/>
                </a:lnTo>
                <a:lnTo>
                  <a:pt x="37369" y="666750"/>
                </a:lnTo>
                <a:lnTo>
                  <a:pt x="45253" y="666750"/>
                </a:lnTo>
                <a:lnTo>
                  <a:pt x="46518" y="662939"/>
                </a:lnTo>
                <a:lnTo>
                  <a:pt x="44747" y="660400"/>
                </a:lnTo>
                <a:lnTo>
                  <a:pt x="42978" y="659130"/>
                </a:lnTo>
                <a:lnTo>
                  <a:pt x="46447" y="655319"/>
                </a:lnTo>
                <a:lnTo>
                  <a:pt x="55184" y="655319"/>
                </a:lnTo>
                <a:lnTo>
                  <a:pt x="59390" y="650239"/>
                </a:lnTo>
                <a:lnTo>
                  <a:pt x="54291" y="647700"/>
                </a:lnTo>
                <a:lnTo>
                  <a:pt x="54731" y="647700"/>
                </a:lnTo>
                <a:lnTo>
                  <a:pt x="56767" y="645160"/>
                </a:lnTo>
                <a:lnTo>
                  <a:pt x="57821" y="643889"/>
                </a:lnTo>
                <a:lnTo>
                  <a:pt x="43680" y="643889"/>
                </a:lnTo>
                <a:lnTo>
                  <a:pt x="41843" y="641350"/>
                </a:lnTo>
                <a:close/>
              </a:path>
              <a:path w="1407160" h="704850">
                <a:moveTo>
                  <a:pt x="28408" y="688339"/>
                </a:moveTo>
                <a:lnTo>
                  <a:pt x="22327" y="688339"/>
                </a:lnTo>
                <a:lnTo>
                  <a:pt x="23087" y="694689"/>
                </a:lnTo>
                <a:lnTo>
                  <a:pt x="25730" y="690880"/>
                </a:lnTo>
                <a:lnTo>
                  <a:pt x="28408" y="688339"/>
                </a:lnTo>
                <a:close/>
              </a:path>
              <a:path w="1407160" h="704850">
                <a:moveTo>
                  <a:pt x="37071" y="675639"/>
                </a:moveTo>
                <a:lnTo>
                  <a:pt x="28663" y="675639"/>
                </a:lnTo>
                <a:lnTo>
                  <a:pt x="30069" y="680719"/>
                </a:lnTo>
                <a:lnTo>
                  <a:pt x="30907" y="681989"/>
                </a:lnTo>
                <a:lnTo>
                  <a:pt x="31675" y="681989"/>
                </a:lnTo>
                <a:lnTo>
                  <a:pt x="36150" y="678180"/>
                </a:lnTo>
                <a:lnTo>
                  <a:pt x="37071" y="675639"/>
                </a:lnTo>
                <a:close/>
              </a:path>
              <a:path w="1407160" h="704850">
                <a:moveTo>
                  <a:pt x="45253" y="666750"/>
                </a:moveTo>
                <a:lnTo>
                  <a:pt x="37369" y="666750"/>
                </a:lnTo>
                <a:lnTo>
                  <a:pt x="42759" y="670560"/>
                </a:lnTo>
                <a:lnTo>
                  <a:pt x="43969" y="668019"/>
                </a:lnTo>
                <a:lnTo>
                  <a:pt x="45253" y="666750"/>
                </a:lnTo>
                <a:close/>
              </a:path>
              <a:path w="1407160" h="704850">
                <a:moveTo>
                  <a:pt x="55184" y="655319"/>
                </a:moveTo>
                <a:lnTo>
                  <a:pt x="46447" y="655319"/>
                </a:lnTo>
                <a:lnTo>
                  <a:pt x="48502" y="659130"/>
                </a:lnTo>
                <a:lnTo>
                  <a:pt x="50487" y="661669"/>
                </a:lnTo>
                <a:lnTo>
                  <a:pt x="51047" y="660400"/>
                </a:lnTo>
                <a:lnTo>
                  <a:pt x="55184" y="655319"/>
                </a:lnTo>
                <a:close/>
              </a:path>
              <a:path w="1407160" h="704850">
                <a:moveTo>
                  <a:pt x="33862" y="648969"/>
                </a:moveTo>
                <a:lnTo>
                  <a:pt x="30380" y="654050"/>
                </a:lnTo>
                <a:lnTo>
                  <a:pt x="30707" y="657860"/>
                </a:lnTo>
                <a:lnTo>
                  <a:pt x="35303" y="657860"/>
                </a:lnTo>
                <a:lnTo>
                  <a:pt x="35361" y="652780"/>
                </a:lnTo>
                <a:lnTo>
                  <a:pt x="34737" y="651510"/>
                </a:lnTo>
                <a:lnTo>
                  <a:pt x="34182" y="650239"/>
                </a:lnTo>
                <a:lnTo>
                  <a:pt x="33862" y="648969"/>
                </a:lnTo>
                <a:close/>
              </a:path>
              <a:path w="1407160" h="704850">
                <a:moveTo>
                  <a:pt x="51450" y="628650"/>
                </a:moveTo>
                <a:lnTo>
                  <a:pt x="46570" y="635000"/>
                </a:lnTo>
                <a:lnTo>
                  <a:pt x="45048" y="636269"/>
                </a:lnTo>
                <a:lnTo>
                  <a:pt x="47682" y="638810"/>
                </a:lnTo>
                <a:lnTo>
                  <a:pt x="48295" y="638810"/>
                </a:lnTo>
                <a:lnTo>
                  <a:pt x="48906" y="640080"/>
                </a:lnTo>
                <a:lnTo>
                  <a:pt x="45340" y="643889"/>
                </a:lnTo>
                <a:lnTo>
                  <a:pt x="57821" y="643889"/>
                </a:lnTo>
                <a:lnTo>
                  <a:pt x="58874" y="642619"/>
                </a:lnTo>
                <a:lnTo>
                  <a:pt x="64144" y="642619"/>
                </a:lnTo>
                <a:lnTo>
                  <a:pt x="69141" y="637539"/>
                </a:lnTo>
                <a:lnTo>
                  <a:pt x="66973" y="637539"/>
                </a:lnTo>
                <a:lnTo>
                  <a:pt x="67948" y="632460"/>
                </a:lnTo>
                <a:lnTo>
                  <a:pt x="54963" y="632460"/>
                </a:lnTo>
                <a:lnTo>
                  <a:pt x="51450" y="628650"/>
                </a:lnTo>
                <a:close/>
              </a:path>
              <a:path w="1407160" h="704850">
                <a:moveTo>
                  <a:pt x="64144" y="642619"/>
                </a:moveTo>
                <a:lnTo>
                  <a:pt x="58874" y="642619"/>
                </a:lnTo>
                <a:lnTo>
                  <a:pt x="62895" y="643889"/>
                </a:lnTo>
                <a:lnTo>
                  <a:pt x="64144" y="642619"/>
                </a:lnTo>
                <a:close/>
              </a:path>
              <a:path w="1407160" h="704850">
                <a:moveTo>
                  <a:pt x="87266" y="614680"/>
                </a:moveTo>
                <a:lnTo>
                  <a:pt x="65106" y="614680"/>
                </a:lnTo>
                <a:lnTo>
                  <a:pt x="54279" y="624839"/>
                </a:lnTo>
                <a:lnTo>
                  <a:pt x="53595" y="627380"/>
                </a:lnTo>
                <a:lnTo>
                  <a:pt x="52839" y="628650"/>
                </a:lnTo>
                <a:lnTo>
                  <a:pt x="56147" y="632460"/>
                </a:lnTo>
                <a:lnTo>
                  <a:pt x="67948" y="632460"/>
                </a:lnTo>
                <a:lnTo>
                  <a:pt x="68454" y="629919"/>
                </a:lnTo>
                <a:lnTo>
                  <a:pt x="78135" y="629919"/>
                </a:lnTo>
                <a:lnTo>
                  <a:pt x="79996" y="627380"/>
                </a:lnTo>
                <a:lnTo>
                  <a:pt x="87266" y="614680"/>
                </a:lnTo>
                <a:close/>
              </a:path>
              <a:path w="1407160" h="704850">
                <a:moveTo>
                  <a:pt x="78135" y="629919"/>
                </a:moveTo>
                <a:lnTo>
                  <a:pt x="68454" y="629919"/>
                </a:lnTo>
                <a:lnTo>
                  <a:pt x="72207" y="632460"/>
                </a:lnTo>
                <a:lnTo>
                  <a:pt x="74724" y="632460"/>
                </a:lnTo>
                <a:lnTo>
                  <a:pt x="77205" y="631189"/>
                </a:lnTo>
                <a:lnTo>
                  <a:pt x="78135" y="629919"/>
                </a:lnTo>
                <a:close/>
              </a:path>
              <a:path w="1407160" h="704850">
                <a:moveTo>
                  <a:pt x="96211" y="604519"/>
                </a:moveTo>
                <a:lnTo>
                  <a:pt x="82638" y="604519"/>
                </a:lnTo>
                <a:lnTo>
                  <a:pt x="82989" y="607060"/>
                </a:lnTo>
                <a:lnTo>
                  <a:pt x="83270" y="608330"/>
                </a:lnTo>
                <a:lnTo>
                  <a:pt x="68287" y="608330"/>
                </a:lnTo>
                <a:lnTo>
                  <a:pt x="67743" y="614680"/>
                </a:lnTo>
                <a:lnTo>
                  <a:pt x="81814" y="614680"/>
                </a:lnTo>
                <a:lnTo>
                  <a:pt x="83244" y="613410"/>
                </a:lnTo>
                <a:lnTo>
                  <a:pt x="84606" y="612139"/>
                </a:lnTo>
                <a:lnTo>
                  <a:pt x="88804" y="610869"/>
                </a:lnTo>
                <a:lnTo>
                  <a:pt x="94433" y="610869"/>
                </a:lnTo>
                <a:lnTo>
                  <a:pt x="95550" y="609600"/>
                </a:lnTo>
                <a:lnTo>
                  <a:pt x="97856" y="607060"/>
                </a:lnTo>
                <a:lnTo>
                  <a:pt x="95269" y="607060"/>
                </a:lnTo>
                <a:lnTo>
                  <a:pt x="96211" y="604519"/>
                </a:lnTo>
                <a:close/>
              </a:path>
              <a:path w="1407160" h="704850">
                <a:moveTo>
                  <a:pt x="94433" y="610869"/>
                </a:moveTo>
                <a:lnTo>
                  <a:pt x="88804" y="610869"/>
                </a:lnTo>
                <a:lnTo>
                  <a:pt x="90977" y="613410"/>
                </a:lnTo>
                <a:lnTo>
                  <a:pt x="93315" y="612139"/>
                </a:lnTo>
                <a:lnTo>
                  <a:pt x="94433" y="610869"/>
                </a:lnTo>
                <a:close/>
              </a:path>
              <a:path w="1407160" h="704850">
                <a:moveTo>
                  <a:pt x="86779" y="593089"/>
                </a:moveTo>
                <a:lnTo>
                  <a:pt x="81761" y="594360"/>
                </a:lnTo>
                <a:lnTo>
                  <a:pt x="75416" y="600710"/>
                </a:lnTo>
                <a:lnTo>
                  <a:pt x="74956" y="605789"/>
                </a:lnTo>
                <a:lnTo>
                  <a:pt x="82638" y="604519"/>
                </a:lnTo>
                <a:lnTo>
                  <a:pt x="96211" y="604519"/>
                </a:lnTo>
                <a:lnTo>
                  <a:pt x="97624" y="600710"/>
                </a:lnTo>
                <a:lnTo>
                  <a:pt x="96123" y="600710"/>
                </a:lnTo>
                <a:lnTo>
                  <a:pt x="95502" y="598169"/>
                </a:lnTo>
                <a:lnTo>
                  <a:pt x="96380" y="598169"/>
                </a:lnTo>
                <a:lnTo>
                  <a:pt x="100617" y="595630"/>
                </a:lnTo>
                <a:lnTo>
                  <a:pt x="90269" y="595630"/>
                </a:lnTo>
                <a:lnTo>
                  <a:pt x="86779" y="593089"/>
                </a:lnTo>
                <a:close/>
              </a:path>
              <a:path w="1407160" h="704850">
                <a:moveTo>
                  <a:pt x="105869" y="595303"/>
                </a:moveTo>
                <a:lnTo>
                  <a:pt x="104754" y="595630"/>
                </a:lnTo>
                <a:lnTo>
                  <a:pt x="100617" y="595630"/>
                </a:lnTo>
                <a:lnTo>
                  <a:pt x="101823" y="599439"/>
                </a:lnTo>
                <a:lnTo>
                  <a:pt x="103002" y="600710"/>
                </a:lnTo>
                <a:lnTo>
                  <a:pt x="104180" y="603250"/>
                </a:lnTo>
                <a:lnTo>
                  <a:pt x="105848" y="596900"/>
                </a:lnTo>
                <a:lnTo>
                  <a:pt x="105869" y="595303"/>
                </a:lnTo>
                <a:close/>
              </a:path>
              <a:path w="1407160" h="704850">
                <a:moveTo>
                  <a:pt x="93733" y="585469"/>
                </a:moveTo>
                <a:lnTo>
                  <a:pt x="91846" y="585469"/>
                </a:lnTo>
                <a:lnTo>
                  <a:pt x="92101" y="593089"/>
                </a:lnTo>
                <a:lnTo>
                  <a:pt x="90269" y="595630"/>
                </a:lnTo>
                <a:lnTo>
                  <a:pt x="104754" y="595630"/>
                </a:lnTo>
                <a:lnTo>
                  <a:pt x="100027" y="591819"/>
                </a:lnTo>
                <a:lnTo>
                  <a:pt x="97956" y="588461"/>
                </a:lnTo>
                <a:lnTo>
                  <a:pt x="97524" y="588010"/>
                </a:lnTo>
                <a:lnTo>
                  <a:pt x="93733" y="585469"/>
                </a:lnTo>
                <a:close/>
              </a:path>
              <a:path w="1407160" h="704850">
                <a:moveTo>
                  <a:pt x="97956" y="588461"/>
                </a:moveTo>
                <a:lnTo>
                  <a:pt x="100027" y="591819"/>
                </a:lnTo>
                <a:lnTo>
                  <a:pt x="104754" y="595630"/>
                </a:lnTo>
                <a:lnTo>
                  <a:pt x="105869" y="595303"/>
                </a:lnTo>
                <a:lnTo>
                  <a:pt x="105902" y="594360"/>
                </a:lnTo>
                <a:lnTo>
                  <a:pt x="98739" y="589280"/>
                </a:lnTo>
                <a:lnTo>
                  <a:pt x="97956" y="588461"/>
                </a:lnTo>
                <a:close/>
              </a:path>
              <a:path w="1407160" h="704850">
                <a:moveTo>
                  <a:pt x="103934" y="566419"/>
                </a:moveTo>
                <a:lnTo>
                  <a:pt x="98400" y="574039"/>
                </a:lnTo>
                <a:lnTo>
                  <a:pt x="93559" y="576580"/>
                </a:lnTo>
                <a:lnTo>
                  <a:pt x="94213" y="580389"/>
                </a:lnTo>
                <a:lnTo>
                  <a:pt x="96112" y="585469"/>
                </a:lnTo>
                <a:lnTo>
                  <a:pt x="97956" y="588461"/>
                </a:lnTo>
                <a:lnTo>
                  <a:pt x="98739" y="589280"/>
                </a:lnTo>
                <a:lnTo>
                  <a:pt x="105902" y="594360"/>
                </a:lnTo>
                <a:lnTo>
                  <a:pt x="105869" y="595303"/>
                </a:lnTo>
                <a:lnTo>
                  <a:pt x="109094" y="594360"/>
                </a:lnTo>
                <a:lnTo>
                  <a:pt x="114052" y="590550"/>
                </a:lnTo>
                <a:lnTo>
                  <a:pt x="113046" y="590550"/>
                </a:lnTo>
                <a:lnTo>
                  <a:pt x="116356" y="588010"/>
                </a:lnTo>
                <a:lnTo>
                  <a:pt x="111672" y="586739"/>
                </a:lnTo>
                <a:lnTo>
                  <a:pt x="113972" y="581660"/>
                </a:lnTo>
                <a:lnTo>
                  <a:pt x="118347" y="581660"/>
                </a:lnTo>
                <a:lnTo>
                  <a:pt x="119406" y="580389"/>
                </a:lnTo>
                <a:lnTo>
                  <a:pt x="123363" y="580389"/>
                </a:lnTo>
                <a:lnTo>
                  <a:pt x="120978" y="576580"/>
                </a:lnTo>
                <a:lnTo>
                  <a:pt x="121305" y="575310"/>
                </a:lnTo>
                <a:lnTo>
                  <a:pt x="121667" y="574039"/>
                </a:lnTo>
                <a:lnTo>
                  <a:pt x="120676" y="571500"/>
                </a:lnTo>
                <a:lnTo>
                  <a:pt x="106748" y="571500"/>
                </a:lnTo>
                <a:lnTo>
                  <a:pt x="103934" y="566419"/>
                </a:lnTo>
                <a:close/>
              </a:path>
              <a:path w="1407160" h="704850">
                <a:moveTo>
                  <a:pt x="118347" y="581660"/>
                </a:moveTo>
                <a:lnTo>
                  <a:pt x="113972" y="581660"/>
                </a:lnTo>
                <a:lnTo>
                  <a:pt x="116230" y="584200"/>
                </a:lnTo>
                <a:lnTo>
                  <a:pt x="118347" y="581660"/>
                </a:lnTo>
                <a:close/>
              </a:path>
              <a:path w="1407160" h="704850">
                <a:moveTo>
                  <a:pt x="123363" y="580389"/>
                </a:moveTo>
                <a:lnTo>
                  <a:pt x="119406" y="580389"/>
                </a:lnTo>
                <a:lnTo>
                  <a:pt x="120270" y="584200"/>
                </a:lnTo>
                <a:lnTo>
                  <a:pt x="121852" y="581660"/>
                </a:lnTo>
                <a:lnTo>
                  <a:pt x="123363" y="580389"/>
                </a:lnTo>
                <a:close/>
              </a:path>
              <a:path w="1407160" h="704850">
                <a:moveTo>
                  <a:pt x="121891" y="552450"/>
                </a:moveTo>
                <a:lnTo>
                  <a:pt x="119759" y="552450"/>
                </a:lnTo>
                <a:lnTo>
                  <a:pt x="114127" y="558800"/>
                </a:lnTo>
                <a:lnTo>
                  <a:pt x="107568" y="562610"/>
                </a:lnTo>
                <a:lnTo>
                  <a:pt x="109590" y="567689"/>
                </a:lnTo>
                <a:lnTo>
                  <a:pt x="112758" y="568960"/>
                </a:lnTo>
                <a:lnTo>
                  <a:pt x="106748" y="571500"/>
                </a:lnTo>
                <a:lnTo>
                  <a:pt x="120676" y="571500"/>
                </a:lnTo>
                <a:lnTo>
                  <a:pt x="124954" y="566419"/>
                </a:lnTo>
                <a:lnTo>
                  <a:pt x="131761" y="566419"/>
                </a:lnTo>
                <a:lnTo>
                  <a:pt x="133369" y="565150"/>
                </a:lnTo>
                <a:lnTo>
                  <a:pt x="135994" y="565150"/>
                </a:lnTo>
                <a:lnTo>
                  <a:pt x="137594" y="563880"/>
                </a:lnTo>
                <a:lnTo>
                  <a:pt x="139655" y="560069"/>
                </a:lnTo>
                <a:lnTo>
                  <a:pt x="140830" y="557530"/>
                </a:lnTo>
                <a:lnTo>
                  <a:pt x="141969" y="556260"/>
                </a:lnTo>
                <a:lnTo>
                  <a:pt x="136320" y="556260"/>
                </a:lnTo>
                <a:lnTo>
                  <a:pt x="137463" y="554989"/>
                </a:lnTo>
                <a:lnTo>
                  <a:pt x="129663" y="554989"/>
                </a:lnTo>
                <a:lnTo>
                  <a:pt x="130188" y="553719"/>
                </a:lnTo>
                <a:lnTo>
                  <a:pt x="121056" y="553719"/>
                </a:lnTo>
                <a:lnTo>
                  <a:pt x="121891" y="552450"/>
                </a:lnTo>
                <a:close/>
              </a:path>
              <a:path w="1407160" h="704850">
                <a:moveTo>
                  <a:pt x="131761" y="566419"/>
                </a:moveTo>
                <a:lnTo>
                  <a:pt x="124954" y="566419"/>
                </a:lnTo>
                <a:lnTo>
                  <a:pt x="130224" y="567689"/>
                </a:lnTo>
                <a:lnTo>
                  <a:pt x="131761" y="566419"/>
                </a:lnTo>
                <a:close/>
              </a:path>
              <a:path w="1407160" h="704850">
                <a:moveTo>
                  <a:pt x="155882" y="544830"/>
                </a:moveTo>
                <a:lnTo>
                  <a:pt x="137862" y="544830"/>
                </a:lnTo>
                <a:lnTo>
                  <a:pt x="129663" y="554989"/>
                </a:lnTo>
                <a:lnTo>
                  <a:pt x="137463" y="554989"/>
                </a:lnTo>
                <a:lnTo>
                  <a:pt x="138642" y="552450"/>
                </a:lnTo>
                <a:lnTo>
                  <a:pt x="150691" y="552450"/>
                </a:lnTo>
                <a:lnTo>
                  <a:pt x="153165" y="548639"/>
                </a:lnTo>
                <a:lnTo>
                  <a:pt x="155882" y="544830"/>
                </a:lnTo>
                <a:close/>
              </a:path>
              <a:path w="1407160" h="704850">
                <a:moveTo>
                  <a:pt x="150691" y="552450"/>
                </a:moveTo>
                <a:lnTo>
                  <a:pt x="138642" y="552450"/>
                </a:lnTo>
                <a:lnTo>
                  <a:pt x="144722" y="554989"/>
                </a:lnTo>
                <a:lnTo>
                  <a:pt x="146055" y="554989"/>
                </a:lnTo>
                <a:lnTo>
                  <a:pt x="147353" y="553719"/>
                </a:lnTo>
                <a:lnTo>
                  <a:pt x="150691" y="552450"/>
                </a:lnTo>
                <a:close/>
              </a:path>
              <a:path w="1407160" h="704850">
                <a:moveTo>
                  <a:pt x="141772" y="530860"/>
                </a:moveTo>
                <a:lnTo>
                  <a:pt x="137882" y="535939"/>
                </a:lnTo>
                <a:lnTo>
                  <a:pt x="131470" y="538480"/>
                </a:lnTo>
                <a:lnTo>
                  <a:pt x="129150" y="542289"/>
                </a:lnTo>
                <a:lnTo>
                  <a:pt x="126899" y="544830"/>
                </a:lnTo>
                <a:lnTo>
                  <a:pt x="121056" y="553719"/>
                </a:lnTo>
                <a:lnTo>
                  <a:pt x="127262" y="549910"/>
                </a:lnTo>
                <a:lnTo>
                  <a:pt x="133470" y="544830"/>
                </a:lnTo>
                <a:lnTo>
                  <a:pt x="155882" y="544830"/>
                </a:lnTo>
                <a:lnTo>
                  <a:pt x="159505" y="539750"/>
                </a:lnTo>
                <a:lnTo>
                  <a:pt x="154487" y="537210"/>
                </a:lnTo>
                <a:lnTo>
                  <a:pt x="156109" y="535939"/>
                </a:lnTo>
                <a:lnTo>
                  <a:pt x="142172" y="535939"/>
                </a:lnTo>
                <a:lnTo>
                  <a:pt x="141772" y="530860"/>
                </a:lnTo>
                <a:close/>
              </a:path>
              <a:path w="1407160" h="704850">
                <a:moveTo>
                  <a:pt x="132289" y="548639"/>
                </a:moveTo>
                <a:lnTo>
                  <a:pt x="129654" y="551180"/>
                </a:lnTo>
                <a:lnTo>
                  <a:pt x="126982" y="552450"/>
                </a:lnTo>
                <a:lnTo>
                  <a:pt x="123125" y="552450"/>
                </a:lnTo>
                <a:lnTo>
                  <a:pt x="121056" y="553719"/>
                </a:lnTo>
                <a:lnTo>
                  <a:pt x="130188" y="553719"/>
                </a:lnTo>
                <a:lnTo>
                  <a:pt x="132289" y="548639"/>
                </a:lnTo>
                <a:close/>
              </a:path>
              <a:path w="1407160" h="704850">
                <a:moveTo>
                  <a:pt x="149053" y="520700"/>
                </a:moveTo>
                <a:lnTo>
                  <a:pt x="143578" y="528319"/>
                </a:lnTo>
                <a:lnTo>
                  <a:pt x="148253" y="529589"/>
                </a:lnTo>
                <a:lnTo>
                  <a:pt x="142172" y="535939"/>
                </a:lnTo>
                <a:lnTo>
                  <a:pt x="156109" y="535939"/>
                </a:lnTo>
                <a:lnTo>
                  <a:pt x="161154" y="533400"/>
                </a:lnTo>
                <a:lnTo>
                  <a:pt x="167040" y="533400"/>
                </a:lnTo>
                <a:lnTo>
                  <a:pt x="168700" y="529589"/>
                </a:lnTo>
                <a:lnTo>
                  <a:pt x="170153" y="527050"/>
                </a:lnTo>
                <a:lnTo>
                  <a:pt x="171640" y="525780"/>
                </a:lnTo>
                <a:lnTo>
                  <a:pt x="170379" y="524510"/>
                </a:lnTo>
                <a:lnTo>
                  <a:pt x="151557" y="524510"/>
                </a:lnTo>
                <a:lnTo>
                  <a:pt x="149053" y="520700"/>
                </a:lnTo>
                <a:close/>
              </a:path>
              <a:path w="1407160" h="704850">
                <a:moveTo>
                  <a:pt x="167040" y="533400"/>
                </a:moveTo>
                <a:lnTo>
                  <a:pt x="161154" y="533400"/>
                </a:lnTo>
                <a:lnTo>
                  <a:pt x="164961" y="534669"/>
                </a:lnTo>
                <a:lnTo>
                  <a:pt x="165983" y="534669"/>
                </a:lnTo>
                <a:lnTo>
                  <a:pt x="167040" y="533400"/>
                </a:lnTo>
                <a:close/>
              </a:path>
              <a:path w="1407160" h="704850">
                <a:moveTo>
                  <a:pt x="165063" y="510539"/>
                </a:moveTo>
                <a:lnTo>
                  <a:pt x="157662" y="514350"/>
                </a:lnTo>
                <a:lnTo>
                  <a:pt x="156330" y="518160"/>
                </a:lnTo>
                <a:lnTo>
                  <a:pt x="155225" y="519430"/>
                </a:lnTo>
                <a:lnTo>
                  <a:pt x="154048" y="520700"/>
                </a:lnTo>
                <a:lnTo>
                  <a:pt x="156164" y="521969"/>
                </a:lnTo>
                <a:lnTo>
                  <a:pt x="151557" y="524510"/>
                </a:lnTo>
                <a:lnTo>
                  <a:pt x="170379" y="524510"/>
                </a:lnTo>
                <a:lnTo>
                  <a:pt x="167857" y="521969"/>
                </a:lnTo>
                <a:lnTo>
                  <a:pt x="179139" y="521969"/>
                </a:lnTo>
                <a:lnTo>
                  <a:pt x="183545" y="518160"/>
                </a:lnTo>
                <a:lnTo>
                  <a:pt x="185411" y="514350"/>
                </a:lnTo>
                <a:lnTo>
                  <a:pt x="183441" y="511810"/>
                </a:lnTo>
                <a:lnTo>
                  <a:pt x="165115" y="511810"/>
                </a:lnTo>
                <a:lnTo>
                  <a:pt x="165063" y="510539"/>
                </a:lnTo>
                <a:close/>
              </a:path>
              <a:path w="1407160" h="704850">
                <a:moveTo>
                  <a:pt x="179139" y="521969"/>
                </a:moveTo>
                <a:lnTo>
                  <a:pt x="170708" y="521969"/>
                </a:lnTo>
                <a:lnTo>
                  <a:pt x="177670" y="523239"/>
                </a:lnTo>
                <a:lnTo>
                  <a:pt x="179139" y="521969"/>
                </a:lnTo>
                <a:close/>
              </a:path>
              <a:path w="1407160" h="704850">
                <a:moveTo>
                  <a:pt x="181569" y="491489"/>
                </a:moveTo>
                <a:lnTo>
                  <a:pt x="176474" y="494030"/>
                </a:lnTo>
                <a:lnTo>
                  <a:pt x="175027" y="495300"/>
                </a:lnTo>
                <a:lnTo>
                  <a:pt x="173614" y="497839"/>
                </a:lnTo>
                <a:lnTo>
                  <a:pt x="168259" y="502919"/>
                </a:lnTo>
                <a:lnTo>
                  <a:pt x="170751" y="506730"/>
                </a:lnTo>
                <a:lnTo>
                  <a:pt x="168285" y="509269"/>
                </a:lnTo>
                <a:lnTo>
                  <a:pt x="165115" y="511810"/>
                </a:lnTo>
                <a:lnTo>
                  <a:pt x="183441" y="511810"/>
                </a:lnTo>
                <a:lnTo>
                  <a:pt x="181471" y="509269"/>
                </a:lnTo>
                <a:lnTo>
                  <a:pt x="185900" y="504189"/>
                </a:lnTo>
                <a:lnTo>
                  <a:pt x="196829" y="504189"/>
                </a:lnTo>
                <a:lnTo>
                  <a:pt x="202860" y="500380"/>
                </a:lnTo>
                <a:lnTo>
                  <a:pt x="201546" y="500380"/>
                </a:lnTo>
                <a:lnTo>
                  <a:pt x="200160" y="499110"/>
                </a:lnTo>
                <a:lnTo>
                  <a:pt x="203029" y="499110"/>
                </a:lnTo>
                <a:lnTo>
                  <a:pt x="204301" y="497839"/>
                </a:lnTo>
                <a:lnTo>
                  <a:pt x="204901" y="496569"/>
                </a:lnTo>
                <a:lnTo>
                  <a:pt x="203139" y="496569"/>
                </a:lnTo>
                <a:lnTo>
                  <a:pt x="202252" y="495300"/>
                </a:lnTo>
                <a:lnTo>
                  <a:pt x="180830" y="495300"/>
                </a:lnTo>
                <a:lnTo>
                  <a:pt x="181182" y="492760"/>
                </a:lnTo>
                <a:lnTo>
                  <a:pt x="181569" y="491489"/>
                </a:lnTo>
                <a:close/>
              </a:path>
              <a:path w="1407160" h="704850">
                <a:moveTo>
                  <a:pt x="196829" y="504189"/>
                </a:moveTo>
                <a:lnTo>
                  <a:pt x="185900" y="504189"/>
                </a:lnTo>
                <a:lnTo>
                  <a:pt x="194083" y="506730"/>
                </a:lnTo>
                <a:lnTo>
                  <a:pt x="196829" y="504189"/>
                </a:lnTo>
                <a:close/>
              </a:path>
              <a:path w="1407160" h="704850">
                <a:moveTo>
                  <a:pt x="200562" y="492880"/>
                </a:moveTo>
                <a:lnTo>
                  <a:pt x="203139" y="496569"/>
                </a:lnTo>
                <a:lnTo>
                  <a:pt x="204901" y="496569"/>
                </a:lnTo>
                <a:lnTo>
                  <a:pt x="205502" y="495300"/>
                </a:lnTo>
                <a:lnTo>
                  <a:pt x="200562" y="492880"/>
                </a:lnTo>
                <a:close/>
              </a:path>
              <a:path w="1407160" h="704850">
                <a:moveTo>
                  <a:pt x="200172" y="481330"/>
                </a:moveTo>
                <a:lnTo>
                  <a:pt x="191234" y="481330"/>
                </a:lnTo>
                <a:lnTo>
                  <a:pt x="196205" y="487680"/>
                </a:lnTo>
                <a:lnTo>
                  <a:pt x="197072" y="487680"/>
                </a:lnTo>
                <a:lnTo>
                  <a:pt x="200562" y="492880"/>
                </a:lnTo>
                <a:lnTo>
                  <a:pt x="205502" y="495300"/>
                </a:lnTo>
                <a:lnTo>
                  <a:pt x="204901" y="496569"/>
                </a:lnTo>
                <a:lnTo>
                  <a:pt x="207253" y="496569"/>
                </a:lnTo>
                <a:lnTo>
                  <a:pt x="207996" y="492760"/>
                </a:lnTo>
                <a:lnTo>
                  <a:pt x="209304" y="486410"/>
                </a:lnTo>
                <a:lnTo>
                  <a:pt x="214565" y="485139"/>
                </a:lnTo>
                <a:lnTo>
                  <a:pt x="214306" y="483869"/>
                </a:lnTo>
                <a:lnTo>
                  <a:pt x="203702" y="483869"/>
                </a:lnTo>
                <a:lnTo>
                  <a:pt x="200172" y="481330"/>
                </a:lnTo>
                <a:close/>
              </a:path>
              <a:path w="1407160" h="704850">
                <a:moveTo>
                  <a:pt x="191234" y="481330"/>
                </a:moveTo>
                <a:lnTo>
                  <a:pt x="188668" y="486410"/>
                </a:lnTo>
                <a:lnTo>
                  <a:pt x="186538" y="492760"/>
                </a:lnTo>
                <a:lnTo>
                  <a:pt x="180830" y="495300"/>
                </a:lnTo>
                <a:lnTo>
                  <a:pt x="202252" y="495300"/>
                </a:lnTo>
                <a:lnTo>
                  <a:pt x="200562" y="492880"/>
                </a:lnTo>
                <a:lnTo>
                  <a:pt x="200317" y="492760"/>
                </a:lnTo>
                <a:lnTo>
                  <a:pt x="198193" y="490219"/>
                </a:lnTo>
                <a:lnTo>
                  <a:pt x="196205" y="487680"/>
                </a:lnTo>
                <a:lnTo>
                  <a:pt x="194999" y="487680"/>
                </a:lnTo>
                <a:lnTo>
                  <a:pt x="192921" y="486410"/>
                </a:lnTo>
                <a:lnTo>
                  <a:pt x="195210" y="486410"/>
                </a:lnTo>
                <a:lnTo>
                  <a:pt x="191234" y="481330"/>
                </a:lnTo>
                <a:close/>
              </a:path>
              <a:path w="1407160" h="704850">
                <a:moveTo>
                  <a:pt x="195210" y="486410"/>
                </a:moveTo>
                <a:lnTo>
                  <a:pt x="192921" y="486410"/>
                </a:lnTo>
                <a:lnTo>
                  <a:pt x="194999" y="487680"/>
                </a:lnTo>
                <a:lnTo>
                  <a:pt x="196205" y="487680"/>
                </a:lnTo>
                <a:lnTo>
                  <a:pt x="195210" y="486410"/>
                </a:lnTo>
                <a:close/>
              </a:path>
              <a:path w="1407160" h="704850">
                <a:moveTo>
                  <a:pt x="196405" y="477519"/>
                </a:moveTo>
                <a:lnTo>
                  <a:pt x="194289" y="477519"/>
                </a:lnTo>
                <a:lnTo>
                  <a:pt x="187045" y="486410"/>
                </a:lnTo>
                <a:lnTo>
                  <a:pt x="188668" y="486410"/>
                </a:lnTo>
                <a:lnTo>
                  <a:pt x="191234" y="481330"/>
                </a:lnTo>
                <a:lnTo>
                  <a:pt x="200172" y="481330"/>
                </a:lnTo>
                <a:lnTo>
                  <a:pt x="198407" y="480060"/>
                </a:lnTo>
                <a:lnTo>
                  <a:pt x="196405" y="477519"/>
                </a:lnTo>
                <a:close/>
              </a:path>
              <a:path w="1407160" h="704850">
                <a:moveTo>
                  <a:pt x="227368" y="449580"/>
                </a:moveTo>
                <a:lnTo>
                  <a:pt x="225245" y="450850"/>
                </a:lnTo>
                <a:lnTo>
                  <a:pt x="223757" y="452119"/>
                </a:lnTo>
                <a:lnTo>
                  <a:pt x="222199" y="453389"/>
                </a:lnTo>
                <a:lnTo>
                  <a:pt x="219638" y="455930"/>
                </a:lnTo>
                <a:lnTo>
                  <a:pt x="216735" y="457200"/>
                </a:lnTo>
                <a:lnTo>
                  <a:pt x="213902" y="459739"/>
                </a:lnTo>
                <a:lnTo>
                  <a:pt x="213634" y="464819"/>
                </a:lnTo>
                <a:lnTo>
                  <a:pt x="210303" y="467360"/>
                </a:lnTo>
                <a:lnTo>
                  <a:pt x="207168" y="467360"/>
                </a:lnTo>
                <a:lnTo>
                  <a:pt x="201816" y="469900"/>
                </a:lnTo>
                <a:lnTo>
                  <a:pt x="204440" y="476250"/>
                </a:lnTo>
                <a:lnTo>
                  <a:pt x="205044" y="477519"/>
                </a:lnTo>
                <a:lnTo>
                  <a:pt x="205130" y="480060"/>
                </a:lnTo>
                <a:lnTo>
                  <a:pt x="204419" y="481330"/>
                </a:lnTo>
                <a:lnTo>
                  <a:pt x="203702" y="483869"/>
                </a:lnTo>
                <a:lnTo>
                  <a:pt x="214306" y="483869"/>
                </a:lnTo>
                <a:lnTo>
                  <a:pt x="213530" y="480060"/>
                </a:lnTo>
                <a:lnTo>
                  <a:pt x="220331" y="480060"/>
                </a:lnTo>
                <a:lnTo>
                  <a:pt x="223584" y="478789"/>
                </a:lnTo>
                <a:lnTo>
                  <a:pt x="226025" y="476250"/>
                </a:lnTo>
                <a:lnTo>
                  <a:pt x="226222" y="472439"/>
                </a:lnTo>
                <a:lnTo>
                  <a:pt x="225666" y="467360"/>
                </a:lnTo>
                <a:lnTo>
                  <a:pt x="224285" y="464819"/>
                </a:lnTo>
                <a:lnTo>
                  <a:pt x="227816" y="463550"/>
                </a:lnTo>
                <a:lnTo>
                  <a:pt x="240466" y="463550"/>
                </a:lnTo>
                <a:lnTo>
                  <a:pt x="244214" y="458469"/>
                </a:lnTo>
                <a:lnTo>
                  <a:pt x="243752" y="454660"/>
                </a:lnTo>
                <a:lnTo>
                  <a:pt x="251664" y="454660"/>
                </a:lnTo>
                <a:lnTo>
                  <a:pt x="254551" y="453389"/>
                </a:lnTo>
                <a:lnTo>
                  <a:pt x="255308" y="452119"/>
                </a:lnTo>
                <a:lnTo>
                  <a:pt x="235742" y="452119"/>
                </a:lnTo>
                <a:lnTo>
                  <a:pt x="229918" y="450850"/>
                </a:lnTo>
                <a:lnTo>
                  <a:pt x="227368" y="449580"/>
                </a:lnTo>
                <a:close/>
              </a:path>
              <a:path w="1407160" h="704850">
                <a:moveTo>
                  <a:pt x="240466" y="463550"/>
                </a:moveTo>
                <a:lnTo>
                  <a:pt x="228903" y="463550"/>
                </a:lnTo>
                <a:lnTo>
                  <a:pt x="229953" y="464819"/>
                </a:lnTo>
                <a:lnTo>
                  <a:pt x="232380" y="468630"/>
                </a:lnTo>
                <a:lnTo>
                  <a:pt x="233554" y="469900"/>
                </a:lnTo>
                <a:lnTo>
                  <a:pt x="238592" y="466089"/>
                </a:lnTo>
                <a:lnTo>
                  <a:pt x="240466" y="463550"/>
                </a:lnTo>
                <a:close/>
              </a:path>
              <a:path w="1407160" h="704850">
                <a:moveTo>
                  <a:pt x="251664" y="454660"/>
                </a:moveTo>
                <a:lnTo>
                  <a:pt x="243752" y="454660"/>
                </a:lnTo>
                <a:lnTo>
                  <a:pt x="248846" y="455930"/>
                </a:lnTo>
                <a:lnTo>
                  <a:pt x="251664" y="454660"/>
                </a:lnTo>
                <a:close/>
              </a:path>
              <a:path w="1407160" h="704850">
                <a:moveTo>
                  <a:pt x="247825" y="429260"/>
                </a:moveTo>
                <a:lnTo>
                  <a:pt x="243166" y="429260"/>
                </a:lnTo>
                <a:lnTo>
                  <a:pt x="237627" y="438150"/>
                </a:lnTo>
                <a:lnTo>
                  <a:pt x="236245" y="439419"/>
                </a:lnTo>
                <a:lnTo>
                  <a:pt x="234933" y="441960"/>
                </a:lnTo>
                <a:lnTo>
                  <a:pt x="236616" y="444500"/>
                </a:lnTo>
                <a:lnTo>
                  <a:pt x="237661" y="444500"/>
                </a:lnTo>
                <a:lnTo>
                  <a:pt x="238742" y="445769"/>
                </a:lnTo>
                <a:lnTo>
                  <a:pt x="240418" y="448310"/>
                </a:lnTo>
                <a:lnTo>
                  <a:pt x="239862" y="449580"/>
                </a:lnTo>
                <a:lnTo>
                  <a:pt x="239275" y="452119"/>
                </a:lnTo>
                <a:lnTo>
                  <a:pt x="255308" y="452119"/>
                </a:lnTo>
                <a:lnTo>
                  <a:pt x="256065" y="450850"/>
                </a:lnTo>
                <a:lnTo>
                  <a:pt x="256884" y="448310"/>
                </a:lnTo>
                <a:lnTo>
                  <a:pt x="257769" y="447039"/>
                </a:lnTo>
                <a:lnTo>
                  <a:pt x="253663" y="443230"/>
                </a:lnTo>
                <a:lnTo>
                  <a:pt x="260689" y="439419"/>
                </a:lnTo>
                <a:lnTo>
                  <a:pt x="259886" y="438150"/>
                </a:lnTo>
                <a:lnTo>
                  <a:pt x="259151" y="436880"/>
                </a:lnTo>
                <a:lnTo>
                  <a:pt x="262874" y="435610"/>
                </a:lnTo>
                <a:lnTo>
                  <a:pt x="267406" y="434339"/>
                </a:lnTo>
                <a:lnTo>
                  <a:pt x="273048" y="433069"/>
                </a:lnTo>
                <a:lnTo>
                  <a:pt x="274768" y="431800"/>
                </a:lnTo>
                <a:lnTo>
                  <a:pt x="249074" y="431800"/>
                </a:lnTo>
                <a:lnTo>
                  <a:pt x="247825" y="429260"/>
                </a:lnTo>
                <a:close/>
              </a:path>
              <a:path w="1407160" h="704850">
                <a:moveTo>
                  <a:pt x="290914" y="411480"/>
                </a:moveTo>
                <a:lnTo>
                  <a:pt x="269902" y="411480"/>
                </a:lnTo>
                <a:lnTo>
                  <a:pt x="273744" y="412750"/>
                </a:lnTo>
                <a:lnTo>
                  <a:pt x="272724" y="417830"/>
                </a:lnTo>
                <a:lnTo>
                  <a:pt x="270242" y="419100"/>
                </a:lnTo>
                <a:lnTo>
                  <a:pt x="267942" y="419100"/>
                </a:lnTo>
                <a:lnTo>
                  <a:pt x="264058" y="420369"/>
                </a:lnTo>
                <a:lnTo>
                  <a:pt x="254888" y="420369"/>
                </a:lnTo>
                <a:lnTo>
                  <a:pt x="253239" y="421639"/>
                </a:lnTo>
                <a:lnTo>
                  <a:pt x="255668" y="424180"/>
                </a:lnTo>
                <a:lnTo>
                  <a:pt x="256783" y="426719"/>
                </a:lnTo>
                <a:lnTo>
                  <a:pt x="251574" y="431800"/>
                </a:lnTo>
                <a:lnTo>
                  <a:pt x="274768" y="431800"/>
                </a:lnTo>
                <a:lnTo>
                  <a:pt x="274095" y="429260"/>
                </a:lnTo>
                <a:lnTo>
                  <a:pt x="274543" y="426719"/>
                </a:lnTo>
                <a:lnTo>
                  <a:pt x="274923" y="422910"/>
                </a:lnTo>
                <a:lnTo>
                  <a:pt x="287872" y="422910"/>
                </a:lnTo>
                <a:lnTo>
                  <a:pt x="290210" y="420369"/>
                </a:lnTo>
                <a:lnTo>
                  <a:pt x="290598" y="416560"/>
                </a:lnTo>
                <a:lnTo>
                  <a:pt x="290914" y="411480"/>
                </a:lnTo>
                <a:close/>
              </a:path>
              <a:path w="1407160" h="704850">
                <a:moveTo>
                  <a:pt x="287872" y="422910"/>
                </a:moveTo>
                <a:lnTo>
                  <a:pt x="274923" y="422910"/>
                </a:lnTo>
                <a:lnTo>
                  <a:pt x="276336" y="425450"/>
                </a:lnTo>
                <a:lnTo>
                  <a:pt x="285175" y="425450"/>
                </a:lnTo>
                <a:lnTo>
                  <a:pt x="286703" y="424180"/>
                </a:lnTo>
                <a:lnTo>
                  <a:pt x="287872" y="422910"/>
                </a:lnTo>
                <a:close/>
              </a:path>
              <a:path w="1407160" h="704850">
                <a:moveTo>
                  <a:pt x="258870" y="416560"/>
                </a:moveTo>
                <a:lnTo>
                  <a:pt x="256545" y="420369"/>
                </a:lnTo>
                <a:lnTo>
                  <a:pt x="264058" y="420369"/>
                </a:lnTo>
                <a:lnTo>
                  <a:pt x="261532" y="417830"/>
                </a:lnTo>
                <a:lnTo>
                  <a:pt x="260005" y="417830"/>
                </a:lnTo>
                <a:lnTo>
                  <a:pt x="258870" y="416560"/>
                </a:lnTo>
                <a:close/>
              </a:path>
              <a:path w="1407160" h="704850">
                <a:moveTo>
                  <a:pt x="274827" y="403860"/>
                </a:moveTo>
                <a:lnTo>
                  <a:pt x="268914" y="407669"/>
                </a:lnTo>
                <a:lnTo>
                  <a:pt x="267496" y="410210"/>
                </a:lnTo>
                <a:lnTo>
                  <a:pt x="267399" y="412750"/>
                </a:lnTo>
                <a:lnTo>
                  <a:pt x="268665" y="412750"/>
                </a:lnTo>
                <a:lnTo>
                  <a:pt x="269902" y="411480"/>
                </a:lnTo>
                <a:lnTo>
                  <a:pt x="290914" y="411480"/>
                </a:lnTo>
                <a:lnTo>
                  <a:pt x="291072" y="408939"/>
                </a:lnTo>
                <a:lnTo>
                  <a:pt x="279855" y="408939"/>
                </a:lnTo>
                <a:lnTo>
                  <a:pt x="274827" y="403860"/>
                </a:lnTo>
                <a:close/>
              </a:path>
              <a:path w="1407160" h="704850">
                <a:moveTo>
                  <a:pt x="297203" y="396458"/>
                </a:moveTo>
                <a:lnTo>
                  <a:pt x="299589" y="401319"/>
                </a:lnTo>
                <a:lnTo>
                  <a:pt x="303688" y="406400"/>
                </a:lnTo>
                <a:lnTo>
                  <a:pt x="294697" y="406400"/>
                </a:lnTo>
                <a:lnTo>
                  <a:pt x="295930" y="407669"/>
                </a:lnTo>
                <a:lnTo>
                  <a:pt x="297126" y="407669"/>
                </a:lnTo>
                <a:lnTo>
                  <a:pt x="297762" y="411480"/>
                </a:lnTo>
                <a:lnTo>
                  <a:pt x="302736" y="411480"/>
                </a:lnTo>
                <a:lnTo>
                  <a:pt x="304092" y="406400"/>
                </a:lnTo>
                <a:lnTo>
                  <a:pt x="299083" y="398780"/>
                </a:lnTo>
                <a:lnTo>
                  <a:pt x="297203" y="396458"/>
                </a:lnTo>
                <a:close/>
              </a:path>
              <a:path w="1407160" h="704850">
                <a:moveTo>
                  <a:pt x="293940" y="392430"/>
                </a:moveTo>
                <a:lnTo>
                  <a:pt x="293043" y="393700"/>
                </a:lnTo>
                <a:lnTo>
                  <a:pt x="287360" y="393700"/>
                </a:lnTo>
                <a:lnTo>
                  <a:pt x="278813" y="400050"/>
                </a:lnTo>
                <a:lnTo>
                  <a:pt x="284916" y="406400"/>
                </a:lnTo>
                <a:lnTo>
                  <a:pt x="279855" y="408939"/>
                </a:lnTo>
                <a:lnTo>
                  <a:pt x="291072" y="408939"/>
                </a:lnTo>
                <a:lnTo>
                  <a:pt x="291151" y="407669"/>
                </a:lnTo>
                <a:lnTo>
                  <a:pt x="294697" y="406400"/>
                </a:lnTo>
                <a:lnTo>
                  <a:pt x="303688" y="406400"/>
                </a:lnTo>
                <a:lnTo>
                  <a:pt x="299589" y="401319"/>
                </a:lnTo>
                <a:lnTo>
                  <a:pt x="297203" y="396458"/>
                </a:lnTo>
                <a:lnTo>
                  <a:pt x="293940" y="392430"/>
                </a:lnTo>
                <a:close/>
              </a:path>
              <a:path w="1407160" h="704850">
                <a:moveTo>
                  <a:pt x="306180" y="378460"/>
                </a:moveTo>
                <a:lnTo>
                  <a:pt x="303060" y="381000"/>
                </a:lnTo>
                <a:lnTo>
                  <a:pt x="299947" y="384810"/>
                </a:lnTo>
                <a:lnTo>
                  <a:pt x="295043" y="386080"/>
                </a:lnTo>
                <a:lnTo>
                  <a:pt x="295179" y="389889"/>
                </a:lnTo>
                <a:lnTo>
                  <a:pt x="296472" y="394969"/>
                </a:lnTo>
                <a:lnTo>
                  <a:pt x="297203" y="396458"/>
                </a:lnTo>
                <a:lnTo>
                  <a:pt x="299083" y="398780"/>
                </a:lnTo>
                <a:lnTo>
                  <a:pt x="304092" y="406400"/>
                </a:lnTo>
                <a:lnTo>
                  <a:pt x="307930" y="406400"/>
                </a:lnTo>
                <a:lnTo>
                  <a:pt x="313269" y="402589"/>
                </a:lnTo>
                <a:lnTo>
                  <a:pt x="312225" y="402589"/>
                </a:lnTo>
                <a:lnTo>
                  <a:pt x="315657" y="401319"/>
                </a:lnTo>
                <a:lnTo>
                  <a:pt x="311405" y="398780"/>
                </a:lnTo>
                <a:lnTo>
                  <a:pt x="312762" y="396239"/>
                </a:lnTo>
                <a:lnTo>
                  <a:pt x="314112" y="394969"/>
                </a:lnTo>
                <a:lnTo>
                  <a:pt x="317777" y="394969"/>
                </a:lnTo>
                <a:lnTo>
                  <a:pt x="319504" y="393700"/>
                </a:lnTo>
                <a:lnTo>
                  <a:pt x="323387" y="393700"/>
                </a:lnTo>
                <a:lnTo>
                  <a:pt x="321471" y="389889"/>
                </a:lnTo>
                <a:lnTo>
                  <a:pt x="321933" y="388619"/>
                </a:lnTo>
                <a:lnTo>
                  <a:pt x="322427" y="388619"/>
                </a:lnTo>
                <a:lnTo>
                  <a:pt x="321828" y="384810"/>
                </a:lnTo>
                <a:lnTo>
                  <a:pt x="323377" y="383539"/>
                </a:lnTo>
                <a:lnTo>
                  <a:pt x="308345" y="383539"/>
                </a:lnTo>
                <a:lnTo>
                  <a:pt x="306180" y="378460"/>
                </a:lnTo>
                <a:close/>
              </a:path>
              <a:path w="1407160" h="704850">
                <a:moveTo>
                  <a:pt x="323387" y="393700"/>
                </a:moveTo>
                <a:lnTo>
                  <a:pt x="319504" y="393700"/>
                </a:lnTo>
                <a:lnTo>
                  <a:pt x="319967" y="397510"/>
                </a:lnTo>
                <a:lnTo>
                  <a:pt x="321711" y="396239"/>
                </a:lnTo>
                <a:lnTo>
                  <a:pt x="323387" y="393700"/>
                </a:lnTo>
                <a:close/>
              </a:path>
              <a:path w="1407160" h="704850">
                <a:moveTo>
                  <a:pt x="317777" y="394969"/>
                </a:moveTo>
                <a:lnTo>
                  <a:pt x="314112" y="394969"/>
                </a:lnTo>
                <a:lnTo>
                  <a:pt x="316050" y="396239"/>
                </a:lnTo>
                <a:lnTo>
                  <a:pt x="317777" y="394969"/>
                </a:lnTo>
                <a:close/>
              </a:path>
              <a:path w="1407160" h="704850">
                <a:moveTo>
                  <a:pt x="323113" y="367030"/>
                </a:moveTo>
                <a:lnTo>
                  <a:pt x="316901" y="372110"/>
                </a:lnTo>
                <a:lnTo>
                  <a:pt x="310135" y="374650"/>
                </a:lnTo>
                <a:lnTo>
                  <a:pt x="311496" y="379730"/>
                </a:lnTo>
                <a:lnTo>
                  <a:pt x="314364" y="382269"/>
                </a:lnTo>
                <a:lnTo>
                  <a:pt x="308345" y="383539"/>
                </a:lnTo>
                <a:lnTo>
                  <a:pt x="323377" y="383539"/>
                </a:lnTo>
                <a:lnTo>
                  <a:pt x="326475" y="381000"/>
                </a:lnTo>
                <a:lnTo>
                  <a:pt x="338951" y="381000"/>
                </a:lnTo>
                <a:lnTo>
                  <a:pt x="341400" y="377189"/>
                </a:lnTo>
                <a:lnTo>
                  <a:pt x="342776" y="375919"/>
                </a:lnTo>
                <a:lnTo>
                  <a:pt x="344123" y="373380"/>
                </a:lnTo>
                <a:lnTo>
                  <a:pt x="338557" y="373380"/>
                </a:lnTo>
                <a:lnTo>
                  <a:pt x="339909" y="372110"/>
                </a:lnTo>
                <a:lnTo>
                  <a:pt x="340599" y="370839"/>
                </a:lnTo>
                <a:lnTo>
                  <a:pt x="332375" y="370839"/>
                </a:lnTo>
                <a:lnTo>
                  <a:pt x="333695" y="368300"/>
                </a:lnTo>
                <a:lnTo>
                  <a:pt x="324228" y="368300"/>
                </a:lnTo>
                <a:lnTo>
                  <a:pt x="325025" y="367381"/>
                </a:lnTo>
                <a:lnTo>
                  <a:pt x="323113" y="367030"/>
                </a:lnTo>
                <a:close/>
              </a:path>
              <a:path w="1407160" h="704850">
                <a:moveTo>
                  <a:pt x="334723" y="381000"/>
                </a:moveTo>
                <a:lnTo>
                  <a:pt x="326475" y="381000"/>
                </a:lnTo>
                <a:lnTo>
                  <a:pt x="331415" y="383539"/>
                </a:lnTo>
                <a:lnTo>
                  <a:pt x="333035" y="382269"/>
                </a:lnTo>
                <a:lnTo>
                  <a:pt x="334723" y="381000"/>
                </a:lnTo>
                <a:close/>
              </a:path>
              <a:path w="1407160" h="704850">
                <a:moveTo>
                  <a:pt x="338951" y="381000"/>
                </a:moveTo>
                <a:lnTo>
                  <a:pt x="334723" y="381000"/>
                </a:lnTo>
                <a:lnTo>
                  <a:pt x="337215" y="382269"/>
                </a:lnTo>
                <a:lnTo>
                  <a:pt x="338951" y="381000"/>
                </a:lnTo>
                <a:close/>
              </a:path>
              <a:path w="1407160" h="704850">
                <a:moveTo>
                  <a:pt x="354857" y="369569"/>
                </a:moveTo>
                <a:lnTo>
                  <a:pt x="341289" y="369569"/>
                </a:lnTo>
                <a:lnTo>
                  <a:pt x="346834" y="373380"/>
                </a:lnTo>
                <a:lnTo>
                  <a:pt x="348222" y="373380"/>
                </a:lnTo>
                <a:lnTo>
                  <a:pt x="349580" y="372110"/>
                </a:lnTo>
                <a:lnTo>
                  <a:pt x="352977" y="372110"/>
                </a:lnTo>
                <a:lnTo>
                  <a:pt x="354857" y="369569"/>
                </a:lnTo>
                <a:close/>
              </a:path>
              <a:path w="1407160" h="704850">
                <a:moveTo>
                  <a:pt x="361735" y="361950"/>
                </a:moveTo>
                <a:lnTo>
                  <a:pt x="337145" y="361950"/>
                </a:lnTo>
                <a:lnTo>
                  <a:pt x="341393" y="363219"/>
                </a:lnTo>
                <a:lnTo>
                  <a:pt x="332375" y="370839"/>
                </a:lnTo>
                <a:lnTo>
                  <a:pt x="340599" y="370839"/>
                </a:lnTo>
                <a:lnTo>
                  <a:pt x="341289" y="369569"/>
                </a:lnTo>
                <a:lnTo>
                  <a:pt x="354857" y="369569"/>
                </a:lnTo>
                <a:lnTo>
                  <a:pt x="355798" y="368300"/>
                </a:lnTo>
                <a:lnTo>
                  <a:pt x="361735" y="361950"/>
                </a:lnTo>
                <a:close/>
              </a:path>
              <a:path w="1407160" h="704850">
                <a:moveTo>
                  <a:pt x="325025" y="367381"/>
                </a:moveTo>
                <a:lnTo>
                  <a:pt x="324228" y="368300"/>
                </a:lnTo>
                <a:lnTo>
                  <a:pt x="325604" y="367488"/>
                </a:lnTo>
                <a:lnTo>
                  <a:pt x="325025" y="367381"/>
                </a:lnTo>
                <a:close/>
              </a:path>
              <a:path w="1407160" h="704850">
                <a:moveTo>
                  <a:pt x="325604" y="367488"/>
                </a:moveTo>
                <a:lnTo>
                  <a:pt x="324228" y="368300"/>
                </a:lnTo>
                <a:lnTo>
                  <a:pt x="330014" y="368300"/>
                </a:lnTo>
                <a:lnTo>
                  <a:pt x="325604" y="367488"/>
                </a:lnTo>
                <a:close/>
              </a:path>
              <a:path w="1407160" h="704850">
                <a:moveTo>
                  <a:pt x="335674" y="364489"/>
                </a:moveTo>
                <a:lnTo>
                  <a:pt x="332860" y="367030"/>
                </a:lnTo>
                <a:lnTo>
                  <a:pt x="330014" y="368300"/>
                </a:lnTo>
                <a:lnTo>
                  <a:pt x="333695" y="368300"/>
                </a:lnTo>
                <a:lnTo>
                  <a:pt x="335674" y="364489"/>
                </a:lnTo>
                <a:close/>
              </a:path>
              <a:path w="1407160" h="704850">
                <a:moveTo>
                  <a:pt x="346910" y="349250"/>
                </a:moveTo>
                <a:lnTo>
                  <a:pt x="344737" y="351789"/>
                </a:lnTo>
                <a:lnTo>
                  <a:pt x="342572" y="353060"/>
                </a:lnTo>
                <a:lnTo>
                  <a:pt x="336025" y="355600"/>
                </a:lnTo>
                <a:lnTo>
                  <a:pt x="333400" y="358139"/>
                </a:lnTo>
                <a:lnTo>
                  <a:pt x="330843" y="360680"/>
                </a:lnTo>
                <a:lnTo>
                  <a:pt x="325025" y="367381"/>
                </a:lnTo>
                <a:lnTo>
                  <a:pt x="325604" y="367488"/>
                </a:lnTo>
                <a:lnTo>
                  <a:pt x="330691" y="364489"/>
                </a:lnTo>
                <a:lnTo>
                  <a:pt x="337145" y="361950"/>
                </a:lnTo>
                <a:lnTo>
                  <a:pt x="361735" y="361950"/>
                </a:lnTo>
                <a:lnTo>
                  <a:pt x="362922" y="360680"/>
                </a:lnTo>
                <a:lnTo>
                  <a:pt x="358336" y="358139"/>
                </a:lnTo>
                <a:lnTo>
                  <a:pt x="360097" y="356869"/>
                </a:lnTo>
                <a:lnTo>
                  <a:pt x="365208" y="355600"/>
                </a:lnTo>
                <a:lnTo>
                  <a:pt x="346602" y="355600"/>
                </a:lnTo>
                <a:lnTo>
                  <a:pt x="346910" y="349250"/>
                </a:lnTo>
                <a:close/>
              </a:path>
              <a:path w="1407160" h="704850">
                <a:moveTo>
                  <a:pt x="355094" y="341630"/>
                </a:moveTo>
                <a:lnTo>
                  <a:pt x="352000" y="344169"/>
                </a:lnTo>
                <a:lnTo>
                  <a:pt x="348915" y="347980"/>
                </a:lnTo>
                <a:lnTo>
                  <a:pt x="353259" y="349250"/>
                </a:lnTo>
                <a:lnTo>
                  <a:pt x="346602" y="355600"/>
                </a:lnTo>
                <a:lnTo>
                  <a:pt x="365208" y="355600"/>
                </a:lnTo>
                <a:lnTo>
                  <a:pt x="368758" y="356869"/>
                </a:lnTo>
                <a:lnTo>
                  <a:pt x="370903" y="356869"/>
                </a:lnTo>
                <a:lnTo>
                  <a:pt x="372982" y="353060"/>
                </a:lnTo>
                <a:lnTo>
                  <a:pt x="374669" y="350519"/>
                </a:lnTo>
                <a:lnTo>
                  <a:pt x="376384" y="349250"/>
                </a:lnTo>
                <a:lnTo>
                  <a:pt x="373169" y="344169"/>
                </a:lnTo>
                <a:lnTo>
                  <a:pt x="357118" y="344169"/>
                </a:lnTo>
                <a:lnTo>
                  <a:pt x="355094" y="341630"/>
                </a:lnTo>
                <a:close/>
              </a:path>
              <a:path w="1407160" h="704850">
                <a:moveTo>
                  <a:pt x="371889" y="332739"/>
                </a:moveTo>
                <a:lnTo>
                  <a:pt x="364176" y="336550"/>
                </a:lnTo>
                <a:lnTo>
                  <a:pt x="362516" y="339089"/>
                </a:lnTo>
                <a:lnTo>
                  <a:pt x="361255" y="340360"/>
                </a:lnTo>
                <a:lnTo>
                  <a:pt x="359925" y="341630"/>
                </a:lnTo>
                <a:lnTo>
                  <a:pt x="361800" y="344169"/>
                </a:lnTo>
                <a:lnTo>
                  <a:pt x="373169" y="344169"/>
                </a:lnTo>
                <a:lnTo>
                  <a:pt x="374523" y="345439"/>
                </a:lnTo>
                <a:lnTo>
                  <a:pt x="375838" y="345439"/>
                </a:lnTo>
                <a:lnTo>
                  <a:pt x="382432" y="347980"/>
                </a:lnTo>
                <a:lnTo>
                  <a:pt x="388702" y="344169"/>
                </a:lnTo>
                <a:lnTo>
                  <a:pt x="390936" y="341630"/>
                </a:lnTo>
                <a:lnTo>
                  <a:pt x="387830" y="335280"/>
                </a:lnTo>
                <a:lnTo>
                  <a:pt x="389430" y="334010"/>
                </a:lnTo>
                <a:lnTo>
                  <a:pt x="371732" y="334010"/>
                </a:lnTo>
                <a:lnTo>
                  <a:pt x="371889" y="332739"/>
                </a:lnTo>
                <a:close/>
              </a:path>
              <a:path w="1407160" h="704850">
                <a:moveTo>
                  <a:pt x="406339" y="331469"/>
                </a:moveTo>
                <a:lnTo>
                  <a:pt x="392631" y="331469"/>
                </a:lnTo>
                <a:lnTo>
                  <a:pt x="400226" y="335280"/>
                </a:lnTo>
                <a:lnTo>
                  <a:pt x="403203" y="332739"/>
                </a:lnTo>
                <a:lnTo>
                  <a:pt x="406339" y="331469"/>
                </a:lnTo>
                <a:close/>
              </a:path>
              <a:path w="1407160" h="704850">
                <a:moveTo>
                  <a:pt x="390071" y="317500"/>
                </a:moveTo>
                <a:lnTo>
                  <a:pt x="384867" y="318769"/>
                </a:lnTo>
                <a:lnTo>
                  <a:pt x="383244" y="321310"/>
                </a:lnTo>
                <a:lnTo>
                  <a:pt x="381651" y="322580"/>
                </a:lnTo>
                <a:lnTo>
                  <a:pt x="375785" y="327660"/>
                </a:lnTo>
                <a:lnTo>
                  <a:pt x="377748" y="331469"/>
                </a:lnTo>
                <a:lnTo>
                  <a:pt x="375070" y="332739"/>
                </a:lnTo>
                <a:lnTo>
                  <a:pt x="371732" y="334010"/>
                </a:lnTo>
                <a:lnTo>
                  <a:pt x="389430" y="334010"/>
                </a:lnTo>
                <a:lnTo>
                  <a:pt x="392631" y="331469"/>
                </a:lnTo>
                <a:lnTo>
                  <a:pt x="406339" y="331469"/>
                </a:lnTo>
                <a:lnTo>
                  <a:pt x="409474" y="330200"/>
                </a:lnTo>
                <a:lnTo>
                  <a:pt x="408313" y="328930"/>
                </a:lnTo>
                <a:lnTo>
                  <a:pt x="407087" y="327660"/>
                </a:lnTo>
                <a:lnTo>
                  <a:pt x="411299" y="327660"/>
                </a:lnTo>
                <a:lnTo>
                  <a:pt x="411738" y="326870"/>
                </a:lnTo>
                <a:lnTo>
                  <a:pt x="410239" y="326389"/>
                </a:lnTo>
                <a:lnTo>
                  <a:pt x="408165" y="322580"/>
                </a:lnTo>
                <a:lnTo>
                  <a:pt x="407639" y="321310"/>
                </a:lnTo>
                <a:lnTo>
                  <a:pt x="388952" y="321310"/>
                </a:lnTo>
                <a:lnTo>
                  <a:pt x="389497" y="320039"/>
                </a:lnTo>
                <a:lnTo>
                  <a:pt x="390071" y="317500"/>
                </a:lnTo>
                <a:close/>
              </a:path>
              <a:path w="1407160" h="704850">
                <a:moveTo>
                  <a:pt x="411299" y="327660"/>
                </a:moveTo>
                <a:lnTo>
                  <a:pt x="407087" y="327660"/>
                </a:lnTo>
                <a:lnTo>
                  <a:pt x="409818" y="328930"/>
                </a:lnTo>
                <a:lnTo>
                  <a:pt x="411299" y="327660"/>
                </a:lnTo>
                <a:close/>
              </a:path>
              <a:path w="1407160" h="704850">
                <a:moveTo>
                  <a:pt x="409006" y="309879"/>
                </a:moveTo>
                <a:lnTo>
                  <a:pt x="400669" y="309879"/>
                </a:lnTo>
                <a:lnTo>
                  <a:pt x="404719" y="316229"/>
                </a:lnTo>
                <a:lnTo>
                  <a:pt x="405533" y="316229"/>
                </a:lnTo>
                <a:lnTo>
                  <a:pt x="406948" y="319643"/>
                </a:lnTo>
                <a:lnTo>
                  <a:pt x="408110" y="321310"/>
                </a:lnTo>
                <a:lnTo>
                  <a:pt x="412711" y="325119"/>
                </a:lnTo>
                <a:lnTo>
                  <a:pt x="411738" y="326870"/>
                </a:lnTo>
                <a:lnTo>
                  <a:pt x="414204" y="327660"/>
                </a:lnTo>
                <a:lnTo>
                  <a:pt x="415405" y="323850"/>
                </a:lnTo>
                <a:lnTo>
                  <a:pt x="417479" y="317500"/>
                </a:lnTo>
                <a:lnTo>
                  <a:pt x="422821" y="316229"/>
                </a:lnTo>
                <a:lnTo>
                  <a:pt x="422618" y="313689"/>
                </a:lnTo>
                <a:lnTo>
                  <a:pt x="412471" y="313689"/>
                </a:lnTo>
                <a:lnTo>
                  <a:pt x="409006" y="309879"/>
                </a:lnTo>
                <a:close/>
              </a:path>
              <a:path w="1407160" h="704850">
                <a:moveTo>
                  <a:pt x="406948" y="319643"/>
                </a:moveTo>
                <a:lnTo>
                  <a:pt x="408165" y="322580"/>
                </a:lnTo>
                <a:lnTo>
                  <a:pt x="410239" y="326389"/>
                </a:lnTo>
                <a:lnTo>
                  <a:pt x="411738" y="326870"/>
                </a:lnTo>
                <a:lnTo>
                  <a:pt x="412711" y="325119"/>
                </a:lnTo>
                <a:lnTo>
                  <a:pt x="408110" y="321310"/>
                </a:lnTo>
                <a:lnTo>
                  <a:pt x="406948" y="319643"/>
                </a:lnTo>
                <a:close/>
              </a:path>
              <a:path w="1407160" h="704850">
                <a:moveTo>
                  <a:pt x="397415" y="314003"/>
                </a:moveTo>
                <a:lnTo>
                  <a:pt x="395220" y="318769"/>
                </a:lnTo>
                <a:lnTo>
                  <a:pt x="394667" y="320039"/>
                </a:lnTo>
                <a:lnTo>
                  <a:pt x="388952" y="321310"/>
                </a:lnTo>
                <a:lnTo>
                  <a:pt x="407639" y="321310"/>
                </a:lnTo>
                <a:lnTo>
                  <a:pt x="406948" y="319643"/>
                </a:lnTo>
                <a:lnTo>
                  <a:pt x="406339" y="318769"/>
                </a:lnTo>
                <a:lnTo>
                  <a:pt x="404719" y="316229"/>
                </a:lnTo>
                <a:lnTo>
                  <a:pt x="403594" y="316229"/>
                </a:lnTo>
                <a:lnTo>
                  <a:pt x="401642" y="314960"/>
                </a:lnTo>
                <a:lnTo>
                  <a:pt x="397415" y="314003"/>
                </a:lnTo>
                <a:close/>
              </a:path>
              <a:path w="1407160" h="704850">
                <a:moveTo>
                  <a:pt x="400669" y="309879"/>
                </a:moveTo>
                <a:lnTo>
                  <a:pt x="397559" y="313689"/>
                </a:lnTo>
                <a:lnTo>
                  <a:pt x="397415" y="314003"/>
                </a:lnTo>
                <a:lnTo>
                  <a:pt x="401642" y="314960"/>
                </a:lnTo>
                <a:lnTo>
                  <a:pt x="403594" y="316229"/>
                </a:lnTo>
                <a:lnTo>
                  <a:pt x="404719" y="316229"/>
                </a:lnTo>
                <a:lnTo>
                  <a:pt x="400669" y="309879"/>
                </a:lnTo>
                <a:close/>
              </a:path>
              <a:path w="1407160" h="704850">
                <a:moveTo>
                  <a:pt x="406184" y="306070"/>
                </a:moveTo>
                <a:lnTo>
                  <a:pt x="404199" y="306070"/>
                </a:lnTo>
                <a:lnTo>
                  <a:pt x="396031" y="313689"/>
                </a:lnTo>
                <a:lnTo>
                  <a:pt x="397415" y="314003"/>
                </a:lnTo>
                <a:lnTo>
                  <a:pt x="397559" y="313689"/>
                </a:lnTo>
                <a:lnTo>
                  <a:pt x="400669" y="309879"/>
                </a:lnTo>
                <a:lnTo>
                  <a:pt x="409006" y="309879"/>
                </a:lnTo>
                <a:lnTo>
                  <a:pt x="407851" y="308610"/>
                </a:lnTo>
                <a:lnTo>
                  <a:pt x="406184" y="306070"/>
                </a:lnTo>
                <a:close/>
              </a:path>
              <a:path w="1407160" h="704850">
                <a:moveTo>
                  <a:pt x="434728" y="298450"/>
                </a:moveTo>
                <a:lnTo>
                  <a:pt x="417809" y="298450"/>
                </a:lnTo>
                <a:lnTo>
                  <a:pt x="412315" y="300989"/>
                </a:lnTo>
                <a:lnTo>
                  <a:pt x="414084" y="306070"/>
                </a:lnTo>
                <a:lnTo>
                  <a:pt x="414437" y="308610"/>
                </a:lnTo>
                <a:lnTo>
                  <a:pt x="414221" y="311150"/>
                </a:lnTo>
                <a:lnTo>
                  <a:pt x="412471" y="313689"/>
                </a:lnTo>
                <a:lnTo>
                  <a:pt x="422618" y="313689"/>
                </a:lnTo>
                <a:lnTo>
                  <a:pt x="422415" y="311150"/>
                </a:lnTo>
                <a:lnTo>
                  <a:pt x="433558" y="311150"/>
                </a:lnTo>
                <a:lnTo>
                  <a:pt x="434933" y="309879"/>
                </a:lnTo>
                <a:lnTo>
                  <a:pt x="435602" y="306070"/>
                </a:lnTo>
                <a:lnTo>
                  <a:pt x="435716" y="300989"/>
                </a:lnTo>
                <a:lnTo>
                  <a:pt x="434728" y="298450"/>
                </a:lnTo>
                <a:close/>
              </a:path>
              <a:path w="1407160" h="704850">
                <a:moveTo>
                  <a:pt x="433558" y="311150"/>
                </a:moveTo>
                <a:lnTo>
                  <a:pt x="422415" y="311150"/>
                </a:lnTo>
                <a:lnTo>
                  <a:pt x="426711" y="312420"/>
                </a:lnTo>
                <a:lnTo>
                  <a:pt x="427809" y="312420"/>
                </a:lnTo>
                <a:lnTo>
                  <a:pt x="428920" y="313689"/>
                </a:lnTo>
                <a:lnTo>
                  <a:pt x="432184" y="312420"/>
                </a:lnTo>
                <a:lnTo>
                  <a:pt x="433558" y="311150"/>
                </a:lnTo>
                <a:close/>
              </a:path>
              <a:path w="1407160" h="704850">
                <a:moveTo>
                  <a:pt x="439705" y="284479"/>
                </a:moveTo>
                <a:lnTo>
                  <a:pt x="437511" y="284479"/>
                </a:lnTo>
                <a:lnTo>
                  <a:pt x="435841" y="285750"/>
                </a:lnTo>
                <a:lnTo>
                  <a:pt x="434103" y="288289"/>
                </a:lnTo>
                <a:lnTo>
                  <a:pt x="431328" y="289560"/>
                </a:lnTo>
                <a:lnTo>
                  <a:pt x="425411" y="292100"/>
                </a:lnTo>
                <a:lnTo>
                  <a:pt x="424459" y="297179"/>
                </a:lnTo>
                <a:lnTo>
                  <a:pt x="420898" y="298450"/>
                </a:lnTo>
                <a:lnTo>
                  <a:pt x="439272" y="298450"/>
                </a:lnTo>
                <a:lnTo>
                  <a:pt x="440206" y="299720"/>
                </a:lnTo>
                <a:lnTo>
                  <a:pt x="442066" y="303529"/>
                </a:lnTo>
                <a:lnTo>
                  <a:pt x="443035" y="304800"/>
                </a:lnTo>
                <a:lnTo>
                  <a:pt x="448431" y="302260"/>
                </a:lnTo>
                <a:lnTo>
                  <a:pt x="454712" y="295910"/>
                </a:lnTo>
                <a:lnTo>
                  <a:pt x="454892" y="292100"/>
                </a:lnTo>
                <a:lnTo>
                  <a:pt x="466319" y="292100"/>
                </a:lnTo>
                <a:lnTo>
                  <a:pt x="467240" y="290829"/>
                </a:lnTo>
                <a:lnTo>
                  <a:pt x="468280" y="288289"/>
                </a:lnTo>
                <a:lnTo>
                  <a:pt x="447340" y="288289"/>
                </a:lnTo>
                <a:lnTo>
                  <a:pt x="441960" y="285750"/>
                </a:lnTo>
                <a:lnTo>
                  <a:pt x="439705" y="284479"/>
                </a:lnTo>
                <a:close/>
              </a:path>
              <a:path w="1407160" h="704850">
                <a:moveTo>
                  <a:pt x="466319" y="292100"/>
                </a:moveTo>
                <a:lnTo>
                  <a:pt x="454892" y="292100"/>
                </a:lnTo>
                <a:lnTo>
                  <a:pt x="459527" y="294639"/>
                </a:lnTo>
                <a:lnTo>
                  <a:pt x="462429" y="293370"/>
                </a:lnTo>
                <a:lnTo>
                  <a:pt x="465397" y="293370"/>
                </a:lnTo>
                <a:lnTo>
                  <a:pt x="466319" y="292100"/>
                </a:lnTo>
                <a:close/>
              </a:path>
              <a:path w="1407160" h="704850">
                <a:moveTo>
                  <a:pt x="457594" y="266700"/>
                </a:moveTo>
                <a:lnTo>
                  <a:pt x="451074" y="274320"/>
                </a:lnTo>
                <a:lnTo>
                  <a:pt x="449479" y="276860"/>
                </a:lnTo>
                <a:lnTo>
                  <a:pt x="447950" y="278129"/>
                </a:lnTo>
                <a:lnTo>
                  <a:pt x="449265" y="280670"/>
                </a:lnTo>
                <a:lnTo>
                  <a:pt x="450190" y="281939"/>
                </a:lnTo>
                <a:lnTo>
                  <a:pt x="451157" y="281939"/>
                </a:lnTo>
                <a:lnTo>
                  <a:pt x="452454" y="285750"/>
                </a:lnTo>
                <a:lnTo>
                  <a:pt x="450913" y="288289"/>
                </a:lnTo>
                <a:lnTo>
                  <a:pt x="468280" y="288289"/>
                </a:lnTo>
                <a:lnTo>
                  <a:pt x="469388" y="287020"/>
                </a:lnTo>
                <a:lnTo>
                  <a:pt x="465871" y="283210"/>
                </a:lnTo>
                <a:lnTo>
                  <a:pt x="473111" y="280670"/>
                </a:lnTo>
                <a:lnTo>
                  <a:pt x="472556" y="279400"/>
                </a:lnTo>
                <a:lnTo>
                  <a:pt x="472065" y="276860"/>
                </a:lnTo>
                <a:lnTo>
                  <a:pt x="475838" y="276860"/>
                </a:lnTo>
                <a:lnTo>
                  <a:pt x="480378" y="275589"/>
                </a:lnTo>
                <a:lnTo>
                  <a:pt x="485970" y="275589"/>
                </a:lnTo>
                <a:lnTo>
                  <a:pt x="487829" y="274320"/>
                </a:lnTo>
                <a:lnTo>
                  <a:pt x="487512" y="271779"/>
                </a:lnTo>
                <a:lnTo>
                  <a:pt x="487932" y="270510"/>
                </a:lnTo>
                <a:lnTo>
                  <a:pt x="462961" y="270510"/>
                </a:lnTo>
                <a:lnTo>
                  <a:pt x="462020" y="267970"/>
                </a:lnTo>
                <a:lnTo>
                  <a:pt x="459821" y="267970"/>
                </a:lnTo>
                <a:lnTo>
                  <a:pt x="457594" y="266700"/>
                </a:lnTo>
                <a:close/>
              </a:path>
              <a:path w="1407160" h="704850">
                <a:moveTo>
                  <a:pt x="474444" y="257810"/>
                </a:moveTo>
                <a:lnTo>
                  <a:pt x="471769" y="260350"/>
                </a:lnTo>
                <a:lnTo>
                  <a:pt x="470025" y="260350"/>
                </a:lnTo>
                <a:lnTo>
                  <a:pt x="468297" y="261620"/>
                </a:lnTo>
                <a:lnTo>
                  <a:pt x="470357" y="264160"/>
                </a:lnTo>
                <a:lnTo>
                  <a:pt x="471044" y="266700"/>
                </a:lnTo>
                <a:lnTo>
                  <a:pt x="465462" y="270510"/>
                </a:lnTo>
                <a:lnTo>
                  <a:pt x="487932" y="270510"/>
                </a:lnTo>
                <a:lnTo>
                  <a:pt x="488353" y="269239"/>
                </a:lnTo>
                <a:lnTo>
                  <a:pt x="489126" y="266700"/>
                </a:lnTo>
                <a:lnTo>
                  <a:pt x="504257" y="266700"/>
                </a:lnTo>
                <a:lnTo>
                  <a:pt x="505199" y="262889"/>
                </a:lnTo>
                <a:lnTo>
                  <a:pt x="505447" y="261620"/>
                </a:lnTo>
                <a:lnTo>
                  <a:pt x="478976" y="261620"/>
                </a:lnTo>
                <a:lnTo>
                  <a:pt x="476862" y="259079"/>
                </a:lnTo>
                <a:lnTo>
                  <a:pt x="475366" y="259079"/>
                </a:lnTo>
                <a:lnTo>
                  <a:pt x="474444" y="257810"/>
                </a:lnTo>
                <a:close/>
              </a:path>
              <a:path w="1407160" h="704850">
                <a:moveTo>
                  <a:pt x="504257" y="266700"/>
                </a:moveTo>
                <a:lnTo>
                  <a:pt x="489126" y="266700"/>
                </a:lnTo>
                <a:lnTo>
                  <a:pt x="490193" y="269239"/>
                </a:lnTo>
                <a:lnTo>
                  <a:pt x="494874" y="269239"/>
                </a:lnTo>
                <a:lnTo>
                  <a:pt x="497191" y="270510"/>
                </a:lnTo>
                <a:lnTo>
                  <a:pt x="498767" y="270510"/>
                </a:lnTo>
                <a:lnTo>
                  <a:pt x="500319" y="269239"/>
                </a:lnTo>
                <a:lnTo>
                  <a:pt x="504257" y="266700"/>
                </a:lnTo>
                <a:close/>
              </a:path>
              <a:path w="1407160" h="704850">
                <a:moveTo>
                  <a:pt x="506931" y="254000"/>
                </a:moveTo>
                <a:lnTo>
                  <a:pt x="485764" y="254000"/>
                </a:lnTo>
                <a:lnTo>
                  <a:pt x="489350" y="256539"/>
                </a:lnTo>
                <a:lnTo>
                  <a:pt x="487733" y="260350"/>
                </a:lnTo>
                <a:lnTo>
                  <a:pt x="485096" y="261620"/>
                </a:lnTo>
                <a:lnTo>
                  <a:pt x="505447" y="261620"/>
                </a:lnTo>
                <a:lnTo>
                  <a:pt x="506931" y="254000"/>
                </a:lnTo>
                <a:close/>
              </a:path>
              <a:path w="1407160" h="704850">
                <a:moveTo>
                  <a:pt x="505175" y="238760"/>
                </a:moveTo>
                <a:lnTo>
                  <a:pt x="495928" y="245110"/>
                </a:lnTo>
                <a:lnTo>
                  <a:pt x="501020" y="251460"/>
                </a:lnTo>
                <a:lnTo>
                  <a:pt x="495811" y="252729"/>
                </a:lnTo>
                <a:lnTo>
                  <a:pt x="510506" y="252729"/>
                </a:lnTo>
                <a:lnTo>
                  <a:pt x="511673" y="254110"/>
                </a:lnTo>
                <a:lnTo>
                  <a:pt x="512618" y="255270"/>
                </a:lnTo>
                <a:lnTo>
                  <a:pt x="512734" y="259079"/>
                </a:lnTo>
                <a:lnTo>
                  <a:pt x="517692" y="259079"/>
                </a:lnTo>
                <a:lnTo>
                  <a:pt x="519629" y="254110"/>
                </a:lnTo>
                <a:lnTo>
                  <a:pt x="519274" y="254000"/>
                </a:lnTo>
                <a:lnTo>
                  <a:pt x="515946" y="248920"/>
                </a:lnTo>
                <a:lnTo>
                  <a:pt x="514300" y="244086"/>
                </a:lnTo>
                <a:lnTo>
                  <a:pt x="511609" y="240029"/>
                </a:lnTo>
                <a:lnTo>
                  <a:pt x="509809" y="240029"/>
                </a:lnTo>
                <a:lnTo>
                  <a:pt x="505175" y="238760"/>
                </a:lnTo>
                <a:close/>
              </a:path>
              <a:path w="1407160" h="704850">
                <a:moveTo>
                  <a:pt x="491665" y="247650"/>
                </a:moveTo>
                <a:lnTo>
                  <a:pt x="485366" y="250189"/>
                </a:lnTo>
                <a:lnTo>
                  <a:pt x="483732" y="251460"/>
                </a:lnTo>
                <a:lnTo>
                  <a:pt x="483261" y="255270"/>
                </a:lnTo>
                <a:lnTo>
                  <a:pt x="484525" y="255270"/>
                </a:lnTo>
                <a:lnTo>
                  <a:pt x="485764" y="254000"/>
                </a:lnTo>
                <a:lnTo>
                  <a:pt x="506931" y="254000"/>
                </a:lnTo>
                <a:lnTo>
                  <a:pt x="510506" y="252729"/>
                </a:lnTo>
                <a:lnTo>
                  <a:pt x="495811" y="252729"/>
                </a:lnTo>
                <a:lnTo>
                  <a:pt x="491665" y="247650"/>
                </a:lnTo>
                <a:close/>
              </a:path>
              <a:path w="1407160" h="704850">
                <a:moveTo>
                  <a:pt x="525536" y="227329"/>
                </a:moveTo>
                <a:lnTo>
                  <a:pt x="518576" y="232410"/>
                </a:lnTo>
                <a:lnTo>
                  <a:pt x="513661" y="233679"/>
                </a:lnTo>
                <a:lnTo>
                  <a:pt x="513200" y="237489"/>
                </a:lnTo>
                <a:lnTo>
                  <a:pt x="513783" y="242570"/>
                </a:lnTo>
                <a:lnTo>
                  <a:pt x="514300" y="244086"/>
                </a:lnTo>
                <a:lnTo>
                  <a:pt x="515821" y="246379"/>
                </a:lnTo>
                <a:lnTo>
                  <a:pt x="519672" y="254000"/>
                </a:lnTo>
                <a:lnTo>
                  <a:pt x="523354" y="255270"/>
                </a:lnTo>
                <a:lnTo>
                  <a:pt x="529068" y="252729"/>
                </a:lnTo>
                <a:lnTo>
                  <a:pt x="527993" y="252729"/>
                </a:lnTo>
                <a:lnTo>
                  <a:pt x="531524" y="251460"/>
                </a:lnTo>
                <a:lnTo>
                  <a:pt x="527818" y="247650"/>
                </a:lnTo>
                <a:lnTo>
                  <a:pt x="530962" y="245110"/>
                </a:lnTo>
                <a:lnTo>
                  <a:pt x="539541" y="245110"/>
                </a:lnTo>
                <a:lnTo>
                  <a:pt x="538637" y="242570"/>
                </a:lnTo>
                <a:lnTo>
                  <a:pt x="539889" y="240029"/>
                </a:lnTo>
                <a:lnTo>
                  <a:pt x="539744" y="236220"/>
                </a:lnTo>
                <a:lnTo>
                  <a:pt x="544763" y="233679"/>
                </a:lnTo>
                <a:lnTo>
                  <a:pt x="558341" y="233679"/>
                </a:lnTo>
                <a:lnTo>
                  <a:pt x="559772" y="232410"/>
                </a:lnTo>
                <a:lnTo>
                  <a:pt x="526933" y="232410"/>
                </a:lnTo>
                <a:lnTo>
                  <a:pt x="525536" y="227329"/>
                </a:lnTo>
                <a:close/>
              </a:path>
              <a:path w="1407160" h="704850">
                <a:moveTo>
                  <a:pt x="514300" y="244086"/>
                </a:moveTo>
                <a:lnTo>
                  <a:pt x="515946" y="248920"/>
                </a:lnTo>
                <a:lnTo>
                  <a:pt x="519274" y="254000"/>
                </a:lnTo>
                <a:lnTo>
                  <a:pt x="519629" y="254110"/>
                </a:lnTo>
                <a:lnTo>
                  <a:pt x="515821" y="246379"/>
                </a:lnTo>
                <a:lnTo>
                  <a:pt x="514300" y="244086"/>
                </a:lnTo>
                <a:close/>
              </a:path>
              <a:path w="1407160" h="704850">
                <a:moveTo>
                  <a:pt x="539541" y="245110"/>
                </a:moveTo>
                <a:lnTo>
                  <a:pt x="536239" y="245110"/>
                </a:lnTo>
                <a:lnTo>
                  <a:pt x="536239" y="248920"/>
                </a:lnTo>
                <a:lnTo>
                  <a:pt x="538149" y="247650"/>
                </a:lnTo>
                <a:lnTo>
                  <a:pt x="539993" y="246379"/>
                </a:lnTo>
                <a:lnTo>
                  <a:pt x="539541" y="245110"/>
                </a:lnTo>
                <a:close/>
              </a:path>
              <a:path w="1407160" h="704850">
                <a:moveTo>
                  <a:pt x="536239" y="245110"/>
                </a:moveTo>
                <a:lnTo>
                  <a:pt x="530962" y="245110"/>
                </a:lnTo>
                <a:lnTo>
                  <a:pt x="532511" y="247650"/>
                </a:lnTo>
                <a:lnTo>
                  <a:pt x="536239" y="245110"/>
                </a:lnTo>
                <a:close/>
              </a:path>
              <a:path w="1407160" h="704850">
                <a:moveTo>
                  <a:pt x="558341" y="233679"/>
                </a:moveTo>
                <a:lnTo>
                  <a:pt x="544763" y="233679"/>
                </a:lnTo>
                <a:lnTo>
                  <a:pt x="549269" y="236220"/>
                </a:lnTo>
                <a:lnTo>
                  <a:pt x="550965" y="236220"/>
                </a:lnTo>
                <a:lnTo>
                  <a:pt x="552725" y="234950"/>
                </a:lnTo>
                <a:lnTo>
                  <a:pt x="556910" y="234950"/>
                </a:lnTo>
                <a:lnTo>
                  <a:pt x="558341" y="233679"/>
                </a:lnTo>
                <a:close/>
              </a:path>
              <a:path w="1407160" h="704850">
                <a:moveTo>
                  <a:pt x="556910" y="234950"/>
                </a:moveTo>
                <a:lnTo>
                  <a:pt x="552725" y="234950"/>
                </a:lnTo>
                <a:lnTo>
                  <a:pt x="555035" y="236220"/>
                </a:lnTo>
                <a:lnTo>
                  <a:pt x="556910" y="234950"/>
                </a:lnTo>
                <a:close/>
              </a:path>
              <a:path w="1407160" h="704850">
                <a:moveTo>
                  <a:pt x="543535" y="218439"/>
                </a:moveTo>
                <a:lnTo>
                  <a:pt x="536736" y="223520"/>
                </a:lnTo>
                <a:lnTo>
                  <a:pt x="529810" y="224789"/>
                </a:lnTo>
                <a:lnTo>
                  <a:pt x="530400" y="229870"/>
                </a:lnTo>
                <a:lnTo>
                  <a:pt x="532889" y="232410"/>
                </a:lnTo>
                <a:lnTo>
                  <a:pt x="559772" y="232410"/>
                </a:lnTo>
                <a:lnTo>
                  <a:pt x="562932" y="229870"/>
                </a:lnTo>
                <a:lnTo>
                  <a:pt x="557527" y="228600"/>
                </a:lnTo>
                <a:lnTo>
                  <a:pt x="559099" y="227329"/>
                </a:lnTo>
                <a:lnTo>
                  <a:pt x="560697" y="224789"/>
                </a:lnTo>
                <a:lnTo>
                  <a:pt x="551955" y="224789"/>
                </a:lnTo>
                <a:lnTo>
                  <a:pt x="553972" y="222250"/>
                </a:lnTo>
                <a:lnTo>
                  <a:pt x="549991" y="222250"/>
                </a:lnTo>
                <a:lnTo>
                  <a:pt x="547839" y="220979"/>
                </a:lnTo>
                <a:lnTo>
                  <a:pt x="544432" y="220979"/>
                </a:lnTo>
                <a:lnTo>
                  <a:pt x="545823" y="219789"/>
                </a:lnTo>
                <a:lnTo>
                  <a:pt x="543535" y="218439"/>
                </a:lnTo>
                <a:close/>
              </a:path>
              <a:path w="1407160" h="704850">
                <a:moveTo>
                  <a:pt x="580274" y="217170"/>
                </a:moveTo>
                <a:lnTo>
                  <a:pt x="557772" y="217170"/>
                </a:lnTo>
                <a:lnTo>
                  <a:pt x="561809" y="218439"/>
                </a:lnTo>
                <a:lnTo>
                  <a:pt x="556874" y="220979"/>
                </a:lnTo>
                <a:lnTo>
                  <a:pt x="551955" y="224789"/>
                </a:lnTo>
                <a:lnTo>
                  <a:pt x="560697" y="224789"/>
                </a:lnTo>
                <a:lnTo>
                  <a:pt x="565567" y="229870"/>
                </a:lnTo>
                <a:lnTo>
                  <a:pt x="567004" y="229870"/>
                </a:lnTo>
                <a:lnTo>
                  <a:pt x="568416" y="228600"/>
                </a:lnTo>
                <a:lnTo>
                  <a:pt x="571842" y="228600"/>
                </a:lnTo>
                <a:lnTo>
                  <a:pt x="582969" y="219710"/>
                </a:lnTo>
                <a:lnTo>
                  <a:pt x="580274" y="217170"/>
                </a:lnTo>
                <a:close/>
              </a:path>
              <a:path w="1407160" h="704850">
                <a:moveTo>
                  <a:pt x="555989" y="219710"/>
                </a:moveTo>
                <a:lnTo>
                  <a:pt x="549991" y="222250"/>
                </a:lnTo>
                <a:lnTo>
                  <a:pt x="553972" y="222250"/>
                </a:lnTo>
                <a:lnTo>
                  <a:pt x="555989" y="219710"/>
                </a:lnTo>
                <a:close/>
              </a:path>
              <a:path w="1407160" h="704850">
                <a:moveTo>
                  <a:pt x="545823" y="219789"/>
                </a:moveTo>
                <a:lnTo>
                  <a:pt x="544432" y="220979"/>
                </a:lnTo>
                <a:lnTo>
                  <a:pt x="546504" y="220191"/>
                </a:lnTo>
                <a:lnTo>
                  <a:pt x="545823" y="219789"/>
                </a:lnTo>
                <a:close/>
              </a:path>
              <a:path w="1407160" h="704850">
                <a:moveTo>
                  <a:pt x="546504" y="220191"/>
                </a:moveTo>
                <a:lnTo>
                  <a:pt x="544432" y="220979"/>
                </a:lnTo>
                <a:lnTo>
                  <a:pt x="547839" y="220979"/>
                </a:lnTo>
                <a:lnTo>
                  <a:pt x="546504" y="220191"/>
                </a:lnTo>
                <a:close/>
              </a:path>
              <a:path w="1407160" h="704850">
                <a:moveTo>
                  <a:pt x="569097" y="205739"/>
                </a:moveTo>
                <a:lnTo>
                  <a:pt x="566687" y="207010"/>
                </a:lnTo>
                <a:lnTo>
                  <a:pt x="564296" y="209550"/>
                </a:lnTo>
                <a:lnTo>
                  <a:pt x="557670" y="209550"/>
                </a:lnTo>
                <a:lnTo>
                  <a:pt x="554728" y="212089"/>
                </a:lnTo>
                <a:lnTo>
                  <a:pt x="551851" y="214629"/>
                </a:lnTo>
                <a:lnTo>
                  <a:pt x="545823" y="219789"/>
                </a:lnTo>
                <a:lnTo>
                  <a:pt x="546504" y="220191"/>
                </a:lnTo>
                <a:lnTo>
                  <a:pt x="551110" y="218439"/>
                </a:lnTo>
                <a:lnTo>
                  <a:pt x="557772" y="217170"/>
                </a:lnTo>
                <a:lnTo>
                  <a:pt x="580274" y="217170"/>
                </a:lnTo>
                <a:lnTo>
                  <a:pt x="578926" y="215900"/>
                </a:lnTo>
                <a:lnTo>
                  <a:pt x="580825" y="215900"/>
                </a:lnTo>
                <a:lnTo>
                  <a:pt x="585958" y="214629"/>
                </a:lnTo>
                <a:lnTo>
                  <a:pt x="593062" y="214629"/>
                </a:lnTo>
                <a:lnTo>
                  <a:pt x="593907" y="213360"/>
                </a:lnTo>
                <a:lnTo>
                  <a:pt x="597797" y="210820"/>
                </a:lnTo>
                <a:lnTo>
                  <a:pt x="567982" y="210820"/>
                </a:lnTo>
                <a:lnTo>
                  <a:pt x="569097" y="205739"/>
                </a:lnTo>
                <a:close/>
              </a:path>
              <a:path w="1407160" h="704850">
                <a:moveTo>
                  <a:pt x="593062" y="214629"/>
                </a:moveTo>
                <a:lnTo>
                  <a:pt x="585958" y="214629"/>
                </a:lnTo>
                <a:lnTo>
                  <a:pt x="589174" y="217170"/>
                </a:lnTo>
                <a:lnTo>
                  <a:pt x="591372" y="217170"/>
                </a:lnTo>
                <a:lnTo>
                  <a:pt x="593062" y="214629"/>
                </a:lnTo>
                <a:close/>
              </a:path>
              <a:path w="1407160" h="704850">
                <a:moveTo>
                  <a:pt x="578215" y="199389"/>
                </a:moveTo>
                <a:lnTo>
                  <a:pt x="571305" y="204470"/>
                </a:lnTo>
                <a:lnTo>
                  <a:pt x="575221" y="207010"/>
                </a:lnTo>
                <a:lnTo>
                  <a:pt x="567982" y="210820"/>
                </a:lnTo>
                <a:lnTo>
                  <a:pt x="597797" y="210820"/>
                </a:lnTo>
                <a:lnTo>
                  <a:pt x="595264" y="205739"/>
                </a:lnTo>
                <a:lnTo>
                  <a:pt x="612210" y="205739"/>
                </a:lnTo>
                <a:lnTo>
                  <a:pt x="613087" y="204470"/>
                </a:lnTo>
                <a:lnTo>
                  <a:pt x="612661" y="203200"/>
                </a:lnTo>
                <a:lnTo>
                  <a:pt x="579672" y="203200"/>
                </a:lnTo>
                <a:lnTo>
                  <a:pt x="578215" y="199389"/>
                </a:lnTo>
                <a:close/>
              </a:path>
              <a:path w="1407160" h="704850">
                <a:moveTo>
                  <a:pt x="612210" y="205739"/>
                </a:moveTo>
                <a:lnTo>
                  <a:pt x="595264" y="205739"/>
                </a:lnTo>
                <a:lnTo>
                  <a:pt x="596501" y="207010"/>
                </a:lnTo>
                <a:lnTo>
                  <a:pt x="597697" y="207010"/>
                </a:lnTo>
                <a:lnTo>
                  <a:pt x="603804" y="210820"/>
                </a:lnTo>
                <a:lnTo>
                  <a:pt x="610455" y="208279"/>
                </a:lnTo>
                <a:lnTo>
                  <a:pt x="612210" y="205739"/>
                </a:lnTo>
                <a:close/>
              </a:path>
              <a:path w="1407160" h="704850">
                <a:moveTo>
                  <a:pt x="595716" y="194310"/>
                </a:moveTo>
                <a:lnTo>
                  <a:pt x="587733" y="195579"/>
                </a:lnTo>
                <a:lnTo>
                  <a:pt x="585718" y="198120"/>
                </a:lnTo>
                <a:lnTo>
                  <a:pt x="584295" y="199389"/>
                </a:lnTo>
                <a:lnTo>
                  <a:pt x="582808" y="200660"/>
                </a:lnTo>
                <a:lnTo>
                  <a:pt x="584385" y="203200"/>
                </a:lnTo>
                <a:lnTo>
                  <a:pt x="612661" y="203200"/>
                </a:lnTo>
                <a:lnTo>
                  <a:pt x="610957" y="198120"/>
                </a:lnTo>
                <a:lnTo>
                  <a:pt x="616135" y="195579"/>
                </a:lnTo>
                <a:lnTo>
                  <a:pt x="595325" y="195579"/>
                </a:lnTo>
                <a:lnTo>
                  <a:pt x="595716" y="194310"/>
                </a:lnTo>
                <a:close/>
              </a:path>
              <a:path w="1407160" h="704850">
                <a:moveTo>
                  <a:pt x="630661" y="195579"/>
                </a:moveTo>
                <a:lnTo>
                  <a:pt x="616135" y="195579"/>
                </a:lnTo>
                <a:lnTo>
                  <a:pt x="622983" y="200660"/>
                </a:lnTo>
                <a:lnTo>
                  <a:pt x="626191" y="199389"/>
                </a:lnTo>
                <a:lnTo>
                  <a:pt x="632672" y="198120"/>
                </a:lnTo>
                <a:lnTo>
                  <a:pt x="631698" y="196850"/>
                </a:lnTo>
                <a:lnTo>
                  <a:pt x="630661" y="195579"/>
                </a:lnTo>
                <a:close/>
              </a:path>
              <a:path w="1407160" h="704850">
                <a:moveTo>
                  <a:pt x="615603" y="181610"/>
                </a:moveTo>
                <a:lnTo>
                  <a:pt x="610330" y="182879"/>
                </a:lnTo>
                <a:lnTo>
                  <a:pt x="606746" y="185420"/>
                </a:lnTo>
                <a:lnTo>
                  <a:pt x="600365" y="189229"/>
                </a:lnTo>
                <a:lnTo>
                  <a:pt x="601708" y="193039"/>
                </a:lnTo>
                <a:lnTo>
                  <a:pt x="598818" y="194310"/>
                </a:lnTo>
                <a:lnTo>
                  <a:pt x="595325" y="195579"/>
                </a:lnTo>
                <a:lnTo>
                  <a:pt x="630661" y="195579"/>
                </a:lnTo>
                <a:lnTo>
                  <a:pt x="633213" y="196850"/>
                </a:lnTo>
                <a:lnTo>
                  <a:pt x="634914" y="194310"/>
                </a:lnTo>
                <a:lnTo>
                  <a:pt x="634714" y="194310"/>
                </a:lnTo>
                <a:lnTo>
                  <a:pt x="634455" y="190500"/>
                </a:lnTo>
                <a:lnTo>
                  <a:pt x="634489" y="190349"/>
                </a:lnTo>
                <a:lnTo>
                  <a:pt x="632656" y="187960"/>
                </a:lnTo>
                <a:lnTo>
                  <a:pt x="631897" y="186537"/>
                </a:lnTo>
                <a:lnTo>
                  <a:pt x="629429" y="185420"/>
                </a:lnTo>
                <a:lnTo>
                  <a:pt x="614067" y="185420"/>
                </a:lnTo>
                <a:lnTo>
                  <a:pt x="614824" y="182879"/>
                </a:lnTo>
                <a:lnTo>
                  <a:pt x="615603" y="181610"/>
                </a:lnTo>
                <a:close/>
              </a:path>
              <a:path w="1407160" h="704850">
                <a:moveTo>
                  <a:pt x="634489" y="190349"/>
                </a:moveTo>
                <a:lnTo>
                  <a:pt x="634455" y="190500"/>
                </a:lnTo>
                <a:lnTo>
                  <a:pt x="634714" y="194310"/>
                </a:lnTo>
                <a:lnTo>
                  <a:pt x="635062" y="194195"/>
                </a:lnTo>
                <a:lnTo>
                  <a:pt x="636553" y="193039"/>
                </a:lnTo>
                <a:lnTo>
                  <a:pt x="634489" y="190349"/>
                </a:lnTo>
                <a:close/>
              </a:path>
              <a:path w="1407160" h="704850">
                <a:moveTo>
                  <a:pt x="635062" y="194195"/>
                </a:moveTo>
                <a:lnTo>
                  <a:pt x="634714" y="194310"/>
                </a:lnTo>
                <a:lnTo>
                  <a:pt x="634914" y="194310"/>
                </a:lnTo>
                <a:lnTo>
                  <a:pt x="635062" y="194195"/>
                </a:lnTo>
                <a:close/>
              </a:path>
              <a:path w="1407160" h="704850">
                <a:moveTo>
                  <a:pt x="635576" y="168910"/>
                </a:moveTo>
                <a:lnTo>
                  <a:pt x="628601" y="177800"/>
                </a:lnTo>
                <a:lnTo>
                  <a:pt x="628354" y="178210"/>
                </a:lnTo>
                <a:lnTo>
                  <a:pt x="631301" y="185420"/>
                </a:lnTo>
                <a:lnTo>
                  <a:pt x="631897" y="186537"/>
                </a:lnTo>
                <a:lnTo>
                  <a:pt x="635039" y="187960"/>
                </a:lnTo>
                <a:lnTo>
                  <a:pt x="634489" y="190349"/>
                </a:lnTo>
                <a:lnTo>
                  <a:pt x="636553" y="193039"/>
                </a:lnTo>
                <a:lnTo>
                  <a:pt x="635062" y="194195"/>
                </a:lnTo>
                <a:lnTo>
                  <a:pt x="638586" y="193039"/>
                </a:lnTo>
                <a:lnTo>
                  <a:pt x="644095" y="187960"/>
                </a:lnTo>
                <a:lnTo>
                  <a:pt x="643785" y="184150"/>
                </a:lnTo>
                <a:lnTo>
                  <a:pt x="652919" y="184150"/>
                </a:lnTo>
                <a:lnTo>
                  <a:pt x="652776" y="182879"/>
                </a:lnTo>
                <a:lnTo>
                  <a:pt x="657713" y="175260"/>
                </a:lnTo>
                <a:lnTo>
                  <a:pt x="666237" y="175260"/>
                </a:lnTo>
                <a:lnTo>
                  <a:pt x="664522" y="173989"/>
                </a:lnTo>
                <a:lnTo>
                  <a:pt x="666536" y="172720"/>
                </a:lnTo>
                <a:lnTo>
                  <a:pt x="667376" y="172720"/>
                </a:lnTo>
                <a:lnTo>
                  <a:pt x="668235" y="171450"/>
                </a:lnTo>
                <a:lnTo>
                  <a:pt x="644682" y="171450"/>
                </a:lnTo>
                <a:lnTo>
                  <a:pt x="643304" y="170179"/>
                </a:lnTo>
                <a:lnTo>
                  <a:pt x="639461" y="170179"/>
                </a:lnTo>
                <a:lnTo>
                  <a:pt x="635576" y="168910"/>
                </a:lnTo>
                <a:close/>
              </a:path>
              <a:path w="1407160" h="704850">
                <a:moveTo>
                  <a:pt x="652919" y="184150"/>
                </a:moveTo>
                <a:lnTo>
                  <a:pt x="647792" y="184150"/>
                </a:lnTo>
                <a:lnTo>
                  <a:pt x="646620" y="189229"/>
                </a:lnTo>
                <a:lnTo>
                  <a:pt x="653205" y="186689"/>
                </a:lnTo>
                <a:lnTo>
                  <a:pt x="652919" y="184150"/>
                </a:lnTo>
                <a:close/>
              </a:path>
              <a:path w="1407160" h="704850">
                <a:moveTo>
                  <a:pt x="628354" y="178210"/>
                </a:moveTo>
                <a:lnTo>
                  <a:pt x="625537" y="182879"/>
                </a:lnTo>
                <a:lnTo>
                  <a:pt x="629429" y="185420"/>
                </a:lnTo>
                <a:lnTo>
                  <a:pt x="631897" y="186537"/>
                </a:lnTo>
                <a:lnTo>
                  <a:pt x="631301" y="185420"/>
                </a:lnTo>
                <a:lnTo>
                  <a:pt x="628354" y="178210"/>
                </a:lnTo>
                <a:close/>
              </a:path>
              <a:path w="1407160" h="704850">
                <a:moveTo>
                  <a:pt x="627147" y="175260"/>
                </a:moveTo>
                <a:lnTo>
                  <a:pt x="623455" y="179070"/>
                </a:lnTo>
                <a:lnTo>
                  <a:pt x="620433" y="184150"/>
                </a:lnTo>
                <a:lnTo>
                  <a:pt x="619729" y="185420"/>
                </a:lnTo>
                <a:lnTo>
                  <a:pt x="629429" y="185420"/>
                </a:lnTo>
                <a:lnTo>
                  <a:pt x="625537" y="182879"/>
                </a:lnTo>
                <a:lnTo>
                  <a:pt x="628354" y="178210"/>
                </a:lnTo>
                <a:lnTo>
                  <a:pt x="627147" y="175260"/>
                </a:lnTo>
                <a:close/>
              </a:path>
              <a:path w="1407160" h="704850">
                <a:moveTo>
                  <a:pt x="666237" y="175260"/>
                </a:moveTo>
                <a:lnTo>
                  <a:pt x="657713" y="175260"/>
                </a:lnTo>
                <a:lnTo>
                  <a:pt x="657095" y="180339"/>
                </a:lnTo>
                <a:lnTo>
                  <a:pt x="657532" y="181610"/>
                </a:lnTo>
                <a:lnTo>
                  <a:pt x="657906" y="182879"/>
                </a:lnTo>
                <a:lnTo>
                  <a:pt x="663229" y="181610"/>
                </a:lnTo>
                <a:lnTo>
                  <a:pt x="665927" y="177800"/>
                </a:lnTo>
                <a:lnTo>
                  <a:pt x="667952" y="176529"/>
                </a:lnTo>
                <a:lnTo>
                  <a:pt x="666237" y="175260"/>
                </a:lnTo>
                <a:close/>
              </a:path>
              <a:path w="1407160" h="704850">
                <a:moveTo>
                  <a:pt x="662312" y="158750"/>
                </a:moveTo>
                <a:lnTo>
                  <a:pt x="658167" y="161289"/>
                </a:lnTo>
                <a:lnTo>
                  <a:pt x="646578" y="167639"/>
                </a:lnTo>
                <a:lnTo>
                  <a:pt x="650185" y="171450"/>
                </a:lnTo>
                <a:lnTo>
                  <a:pt x="668235" y="171450"/>
                </a:lnTo>
                <a:lnTo>
                  <a:pt x="671466" y="177800"/>
                </a:lnTo>
                <a:lnTo>
                  <a:pt x="675001" y="175260"/>
                </a:lnTo>
                <a:lnTo>
                  <a:pt x="677551" y="172720"/>
                </a:lnTo>
                <a:lnTo>
                  <a:pt x="675862" y="167639"/>
                </a:lnTo>
                <a:lnTo>
                  <a:pt x="680138" y="166370"/>
                </a:lnTo>
                <a:lnTo>
                  <a:pt x="691665" y="166370"/>
                </a:lnTo>
                <a:lnTo>
                  <a:pt x="689334" y="163829"/>
                </a:lnTo>
                <a:lnTo>
                  <a:pt x="669706" y="163829"/>
                </a:lnTo>
                <a:lnTo>
                  <a:pt x="670652" y="161289"/>
                </a:lnTo>
                <a:lnTo>
                  <a:pt x="665909" y="161289"/>
                </a:lnTo>
                <a:lnTo>
                  <a:pt x="663788" y="160020"/>
                </a:lnTo>
                <a:lnTo>
                  <a:pt x="662312" y="158750"/>
                </a:lnTo>
                <a:close/>
              </a:path>
              <a:path w="1407160" h="704850">
                <a:moveTo>
                  <a:pt x="691665" y="166370"/>
                </a:moveTo>
                <a:lnTo>
                  <a:pt x="680138" y="166370"/>
                </a:lnTo>
                <a:lnTo>
                  <a:pt x="680594" y="170179"/>
                </a:lnTo>
                <a:lnTo>
                  <a:pt x="680987" y="173989"/>
                </a:lnTo>
                <a:lnTo>
                  <a:pt x="681962" y="172720"/>
                </a:lnTo>
                <a:lnTo>
                  <a:pt x="692830" y="167639"/>
                </a:lnTo>
                <a:lnTo>
                  <a:pt x="691665" y="166370"/>
                </a:lnTo>
                <a:close/>
              </a:path>
              <a:path w="1407160" h="704850">
                <a:moveTo>
                  <a:pt x="681216" y="152400"/>
                </a:moveTo>
                <a:lnTo>
                  <a:pt x="676816" y="153670"/>
                </a:lnTo>
                <a:lnTo>
                  <a:pt x="673400" y="156210"/>
                </a:lnTo>
                <a:lnTo>
                  <a:pt x="672020" y="162560"/>
                </a:lnTo>
                <a:lnTo>
                  <a:pt x="669706" y="163829"/>
                </a:lnTo>
                <a:lnTo>
                  <a:pt x="689334" y="163829"/>
                </a:lnTo>
                <a:lnTo>
                  <a:pt x="689999" y="162560"/>
                </a:lnTo>
                <a:lnTo>
                  <a:pt x="692503" y="161289"/>
                </a:lnTo>
                <a:lnTo>
                  <a:pt x="703294" y="161289"/>
                </a:lnTo>
                <a:lnTo>
                  <a:pt x="705897" y="160020"/>
                </a:lnTo>
                <a:lnTo>
                  <a:pt x="703835" y="160020"/>
                </a:lnTo>
                <a:lnTo>
                  <a:pt x="705886" y="157479"/>
                </a:lnTo>
                <a:lnTo>
                  <a:pt x="707282" y="154939"/>
                </a:lnTo>
                <a:lnTo>
                  <a:pt x="681969" y="154939"/>
                </a:lnTo>
                <a:lnTo>
                  <a:pt x="681216" y="152400"/>
                </a:lnTo>
                <a:close/>
              </a:path>
              <a:path w="1407160" h="704850">
                <a:moveTo>
                  <a:pt x="703294" y="161289"/>
                </a:moveTo>
                <a:lnTo>
                  <a:pt x="695069" y="161289"/>
                </a:lnTo>
                <a:lnTo>
                  <a:pt x="698088" y="163829"/>
                </a:lnTo>
                <a:lnTo>
                  <a:pt x="703294" y="161289"/>
                </a:lnTo>
                <a:close/>
              </a:path>
              <a:path w="1407160" h="704850">
                <a:moveTo>
                  <a:pt x="671796" y="154939"/>
                </a:moveTo>
                <a:lnTo>
                  <a:pt x="666810" y="157479"/>
                </a:lnTo>
                <a:lnTo>
                  <a:pt x="665909" y="161289"/>
                </a:lnTo>
                <a:lnTo>
                  <a:pt x="670652" y="161289"/>
                </a:lnTo>
                <a:lnTo>
                  <a:pt x="671597" y="158750"/>
                </a:lnTo>
                <a:lnTo>
                  <a:pt x="671487" y="157479"/>
                </a:lnTo>
                <a:lnTo>
                  <a:pt x="671438" y="156210"/>
                </a:lnTo>
                <a:lnTo>
                  <a:pt x="671796" y="154939"/>
                </a:lnTo>
                <a:close/>
              </a:path>
              <a:path w="1407160" h="704850">
                <a:moveTo>
                  <a:pt x="723975" y="153670"/>
                </a:moveTo>
                <a:lnTo>
                  <a:pt x="707980" y="153670"/>
                </a:lnTo>
                <a:lnTo>
                  <a:pt x="710150" y="157479"/>
                </a:lnTo>
                <a:lnTo>
                  <a:pt x="712492" y="158750"/>
                </a:lnTo>
                <a:lnTo>
                  <a:pt x="714791" y="158750"/>
                </a:lnTo>
                <a:lnTo>
                  <a:pt x="718506" y="157479"/>
                </a:lnTo>
                <a:lnTo>
                  <a:pt x="723975" y="153670"/>
                </a:lnTo>
                <a:close/>
              </a:path>
              <a:path w="1407160" h="704850">
                <a:moveTo>
                  <a:pt x="694146" y="144779"/>
                </a:moveTo>
                <a:lnTo>
                  <a:pt x="687651" y="148589"/>
                </a:lnTo>
                <a:lnTo>
                  <a:pt x="685609" y="149860"/>
                </a:lnTo>
                <a:lnTo>
                  <a:pt x="687241" y="152400"/>
                </a:lnTo>
                <a:lnTo>
                  <a:pt x="687439" y="152400"/>
                </a:lnTo>
                <a:lnTo>
                  <a:pt x="687663" y="153670"/>
                </a:lnTo>
                <a:lnTo>
                  <a:pt x="683314" y="154939"/>
                </a:lnTo>
                <a:lnTo>
                  <a:pt x="707282" y="154939"/>
                </a:lnTo>
                <a:lnTo>
                  <a:pt x="707980" y="153670"/>
                </a:lnTo>
                <a:lnTo>
                  <a:pt x="723975" y="153670"/>
                </a:lnTo>
                <a:lnTo>
                  <a:pt x="729444" y="149860"/>
                </a:lnTo>
                <a:lnTo>
                  <a:pt x="695460" y="149860"/>
                </a:lnTo>
                <a:lnTo>
                  <a:pt x="694146" y="144779"/>
                </a:lnTo>
                <a:close/>
              </a:path>
              <a:path w="1407160" h="704850">
                <a:moveTo>
                  <a:pt x="710985" y="138429"/>
                </a:moveTo>
                <a:lnTo>
                  <a:pt x="697608" y="143510"/>
                </a:lnTo>
                <a:lnTo>
                  <a:pt x="696340" y="144779"/>
                </a:lnTo>
                <a:lnTo>
                  <a:pt x="695012" y="146050"/>
                </a:lnTo>
                <a:lnTo>
                  <a:pt x="696781" y="149860"/>
                </a:lnTo>
                <a:lnTo>
                  <a:pt x="729444" y="149860"/>
                </a:lnTo>
                <a:lnTo>
                  <a:pt x="724716" y="147320"/>
                </a:lnTo>
                <a:lnTo>
                  <a:pt x="726606" y="146050"/>
                </a:lnTo>
                <a:lnTo>
                  <a:pt x="728433" y="144779"/>
                </a:lnTo>
                <a:lnTo>
                  <a:pt x="740252" y="144779"/>
                </a:lnTo>
                <a:lnTo>
                  <a:pt x="742589" y="142239"/>
                </a:lnTo>
                <a:lnTo>
                  <a:pt x="728333" y="142239"/>
                </a:lnTo>
                <a:lnTo>
                  <a:pt x="724159" y="139700"/>
                </a:lnTo>
                <a:lnTo>
                  <a:pt x="712052" y="139700"/>
                </a:lnTo>
                <a:lnTo>
                  <a:pt x="710985" y="138429"/>
                </a:lnTo>
                <a:close/>
              </a:path>
              <a:path w="1407160" h="704850">
                <a:moveTo>
                  <a:pt x="740252" y="144779"/>
                </a:moveTo>
                <a:lnTo>
                  <a:pt x="728433" y="144779"/>
                </a:lnTo>
                <a:lnTo>
                  <a:pt x="732316" y="146050"/>
                </a:lnTo>
                <a:lnTo>
                  <a:pt x="733106" y="149860"/>
                </a:lnTo>
                <a:lnTo>
                  <a:pt x="735770" y="149860"/>
                </a:lnTo>
                <a:lnTo>
                  <a:pt x="741320" y="147320"/>
                </a:lnTo>
                <a:lnTo>
                  <a:pt x="739084" y="146050"/>
                </a:lnTo>
                <a:lnTo>
                  <a:pt x="740252" y="144779"/>
                </a:lnTo>
                <a:close/>
              </a:path>
              <a:path w="1407160" h="704850">
                <a:moveTo>
                  <a:pt x="751347" y="138429"/>
                </a:moveTo>
                <a:lnTo>
                  <a:pt x="747829" y="138429"/>
                </a:lnTo>
                <a:lnTo>
                  <a:pt x="747843" y="143510"/>
                </a:lnTo>
                <a:lnTo>
                  <a:pt x="748141" y="147320"/>
                </a:lnTo>
                <a:lnTo>
                  <a:pt x="751969" y="142239"/>
                </a:lnTo>
                <a:lnTo>
                  <a:pt x="752072" y="142024"/>
                </a:lnTo>
                <a:lnTo>
                  <a:pt x="751347" y="138429"/>
                </a:lnTo>
                <a:close/>
              </a:path>
              <a:path w="1407160" h="704850">
                <a:moveTo>
                  <a:pt x="754661" y="125729"/>
                </a:moveTo>
                <a:lnTo>
                  <a:pt x="744393" y="125729"/>
                </a:lnTo>
                <a:lnTo>
                  <a:pt x="745824" y="127000"/>
                </a:lnTo>
                <a:lnTo>
                  <a:pt x="746648" y="128401"/>
                </a:lnTo>
                <a:lnTo>
                  <a:pt x="749848" y="130810"/>
                </a:lnTo>
                <a:lnTo>
                  <a:pt x="750803" y="135685"/>
                </a:lnTo>
                <a:lnTo>
                  <a:pt x="753178" y="139700"/>
                </a:lnTo>
                <a:lnTo>
                  <a:pt x="752072" y="142024"/>
                </a:lnTo>
                <a:lnTo>
                  <a:pt x="752115" y="142239"/>
                </a:lnTo>
                <a:lnTo>
                  <a:pt x="755752" y="143510"/>
                </a:lnTo>
                <a:lnTo>
                  <a:pt x="757727" y="139700"/>
                </a:lnTo>
                <a:lnTo>
                  <a:pt x="761088" y="134620"/>
                </a:lnTo>
                <a:lnTo>
                  <a:pt x="766480" y="134620"/>
                </a:lnTo>
                <a:lnTo>
                  <a:pt x="767165" y="129539"/>
                </a:lnTo>
                <a:lnTo>
                  <a:pt x="757191" y="129539"/>
                </a:lnTo>
                <a:lnTo>
                  <a:pt x="754661" y="125729"/>
                </a:lnTo>
                <a:close/>
              </a:path>
              <a:path w="1407160" h="704850">
                <a:moveTo>
                  <a:pt x="732713" y="128270"/>
                </a:moveTo>
                <a:lnTo>
                  <a:pt x="724540" y="132079"/>
                </a:lnTo>
                <a:lnTo>
                  <a:pt x="723501" y="133350"/>
                </a:lnTo>
                <a:lnTo>
                  <a:pt x="722443" y="135889"/>
                </a:lnTo>
                <a:lnTo>
                  <a:pt x="729416" y="138429"/>
                </a:lnTo>
                <a:lnTo>
                  <a:pt x="728906" y="139700"/>
                </a:lnTo>
                <a:lnTo>
                  <a:pt x="728333" y="142239"/>
                </a:lnTo>
                <a:lnTo>
                  <a:pt x="742589" y="142239"/>
                </a:lnTo>
                <a:lnTo>
                  <a:pt x="743757" y="140970"/>
                </a:lnTo>
                <a:lnTo>
                  <a:pt x="742417" y="140970"/>
                </a:lnTo>
                <a:lnTo>
                  <a:pt x="742586" y="138429"/>
                </a:lnTo>
                <a:lnTo>
                  <a:pt x="751347" y="138429"/>
                </a:lnTo>
                <a:lnTo>
                  <a:pt x="750803" y="135685"/>
                </a:lnTo>
                <a:lnTo>
                  <a:pt x="749421" y="133350"/>
                </a:lnTo>
                <a:lnTo>
                  <a:pt x="739366" y="133350"/>
                </a:lnTo>
                <a:lnTo>
                  <a:pt x="737262" y="129539"/>
                </a:lnTo>
                <a:lnTo>
                  <a:pt x="732713" y="128270"/>
                </a:lnTo>
                <a:close/>
              </a:path>
              <a:path w="1407160" h="704850">
                <a:moveTo>
                  <a:pt x="750803" y="135685"/>
                </a:moveTo>
                <a:lnTo>
                  <a:pt x="752072" y="142024"/>
                </a:lnTo>
                <a:lnTo>
                  <a:pt x="753178" y="139700"/>
                </a:lnTo>
                <a:lnTo>
                  <a:pt x="750803" y="135685"/>
                </a:lnTo>
                <a:close/>
              </a:path>
              <a:path w="1407160" h="704850">
                <a:moveTo>
                  <a:pt x="716031" y="134620"/>
                </a:moveTo>
                <a:lnTo>
                  <a:pt x="713138" y="139700"/>
                </a:lnTo>
                <a:lnTo>
                  <a:pt x="724159" y="139700"/>
                </a:lnTo>
                <a:lnTo>
                  <a:pt x="723507" y="138429"/>
                </a:lnTo>
                <a:lnTo>
                  <a:pt x="721983" y="138429"/>
                </a:lnTo>
                <a:lnTo>
                  <a:pt x="719016" y="135889"/>
                </a:lnTo>
                <a:lnTo>
                  <a:pt x="716031" y="134620"/>
                </a:lnTo>
                <a:close/>
              </a:path>
              <a:path w="1407160" h="704850">
                <a:moveTo>
                  <a:pt x="743868" y="126960"/>
                </a:moveTo>
                <a:lnTo>
                  <a:pt x="741683" y="132079"/>
                </a:lnTo>
                <a:lnTo>
                  <a:pt x="739366" y="133350"/>
                </a:lnTo>
                <a:lnTo>
                  <a:pt x="749421" y="133350"/>
                </a:lnTo>
                <a:lnTo>
                  <a:pt x="748670" y="132079"/>
                </a:lnTo>
                <a:lnTo>
                  <a:pt x="748064" y="130810"/>
                </a:lnTo>
                <a:lnTo>
                  <a:pt x="746648" y="128401"/>
                </a:lnTo>
                <a:lnTo>
                  <a:pt x="746472" y="128270"/>
                </a:lnTo>
                <a:lnTo>
                  <a:pt x="743868" y="126960"/>
                </a:lnTo>
                <a:close/>
              </a:path>
              <a:path w="1407160" h="704850">
                <a:moveTo>
                  <a:pt x="777887" y="132079"/>
                </a:moveTo>
                <a:lnTo>
                  <a:pt x="772045" y="132079"/>
                </a:lnTo>
                <a:lnTo>
                  <a:pt x="773052" y="133350"/>
                </a:lnTo>
                <a:lnTo>
                  <a:pt x="776279" y="133350"/>
                </a:lnTo>
                <a:lnTo>
                  <a:pt x="777887" y="132079"/>
                </a:lnTo>
                <a:close/>
              </a:path>
              <a:path w="1407160" h="704850">
                <a:moveTo>
                  <a:pt x="790088" y="107950"/>
                </a:moveTo>
                <a:lnTo>
                  <a:pt x="787810" y="107950"/>
                </a:lnTo>
                <a:lnTo>
                  <a:pt x="785855" y="109220"/>
                </a:lnTo>
                <a:lnTo>
                  <a:pt x="783841" y="109220"/>
                </a:lnTo>
                <a:lnTo>
                  <a:pt x="780745" y="110489"/>
                </a:lnTo>
                <a:lnTo>
                  <a:pt x="777654" y="110489"/>
                </a:lnTo>
                <a:lnTo>
                  <a:pt x="774623" y="111760"/>
                </a:lnTo>
                <a:lnTo>
                  <a:pt x="772511" y="115570"/>
                </a:lnTo>
                <a:lnTo>
                  <a:pt x="768615" y="116839"/>
                </a:lnTo>
                <a:lnTo>
                  <a:pt x="760020" y="116839"/>
                </a:lnTo>
                <a:lnTo>
                  <a:pt x="760126" y="119379"/>
                </a:lnTo>
                <a:lnTo>
                  <a:pt x="760201" y="125729"/>
                </a:lnTo>
                <a:lnTo>
                  <a:pt x="759470" y="127000"/>
                </a:lnTo>
                <a:lnTo>
                  <a:pt x="757191" y="129539"/>
                </a:lnTo>
                <a:lnTo>
                  <a:pt x="767165" y="129539"/>
                </a:lnTo>
                <a:lnTo>
                  <a:pt x="771065" y="132079"/>
                </a:lnTo>
                <a:lnTo>
                  <a:pt x="779513" y="132079"/>
                </a:lnTo>
                <a:lnTo>
                  <a:pt x="780983" y="128270"/>
                </a:lnTo>
                <a:lnTo>
                  <a:pt x="782250" y="123189"/>
                </a:lnTo>
                <a:lnTo>
                  <a:pt x="781949" y="120650"/>
                </a:lnTo>
                <a:lnTo>
                  <a:pt x="802344" y="120650"/>
                </a:lnTo>
                <a:lnTo>
                  <a:pt x="802981" y="118110"/>
                </a:lnTo>
                <a:lnTo>
                  <a:pt x="816608" y="118110"/>
                </a:lnTo>
                <a:lnTo>
                  <a:pt x="818074" y="116839"/>
                </a:lnTo>
                <a:lnTo>
                  <a:pt x="816436" y="114300"/>
                </a:lnTo>
                <a:lnTo>
                  <a:pt x="796336" y="114300"/>
                </a:lnTo>
                <a:lnTo>
                  <a:pt x="791799" y="110489"/>
                </a:lnTo>
                <a:lnTo>
                  <a:pt x="790088" y="107950"/>
                </a:lnTo>
                <a:close/>
              </a:path>
              <a:path w="1407160" h="704850">
                <a:moveTo>
                  <a:pt x="744393" y="125729"/>
                </a:moveTo>
                <a:lnTo>
                  <a:pt x="743868" y="126960"/>
                </a:lnTo>
                <a:lnTo>
                  <a:pt x="746472" y="128270"/>
                </a:lnTo>
                <a:lnTo>
                  <a:pt x="746648" y="128401"/>
                </a:lnTo>
                <a:lnTo>
                  <a:pt x="745824" y="127000"/>
                </a:lnTo>
                <a:lnTo>
                  <a:pt x="744393" y="125729"/>
                </a:lnTo>
                <a:close/>
              </a:path>
              <a:path w="1407160" h="704850">
                <a:moveTo>
                  <a:pt x="802344" y="120650"/>
                </a:moveTo>
                <a:lnTo>
                  <a:pt x="785530" y="120650"/>
                </a:lnTo>
                <a:lnTo>
                  <a:pt x="786292" y="121920"/>
                </a:lnTo>
                <a:lnTo>
                  <a:pt x="787010" y="123189"/>
                </a:lnTo>
                <a:lnTo>
                  <a:pt x="787869" y="127000"/>
                </a:lnTo>
                <a:lnTo>
                  <a:pt x="788470" y="128270"/>
                </a:lnTo>
                <a:lnTo>
                  <a:pt x="794397" y="127000"/>
                </a:lnTo>
                <a:lnTo>
                  <a:pt x="801707" y="123189"/>
                </a:lnTo>
                <a:lnTo>
                  <a:pt x="802344" y="120650"/>
                </a:lnTo>
                <a:close/>
              </a:path>
              <a:path w="1407160" h="704850">
                <a:moveTo>
                  <a:pt x="751036" y="119379"/>
                </a:moveTo>
                <a:lnTo>
                  <a:pt x="741420" y="125729"/>
                </a:lnTo>
                <a:lnTo>
                  <a:pt x="743868" y="126960"/>
                </a:lnTo>
                <a:lnTo>
                  <a:pt x="744393" y="125729"/>
                </a:lnTo>
                <a:lnTo>
                  <a:pt x="754661" y="125729"/>
                </a:lnTo>
                <a:lnTo>
                  <a:pt x="753818" y="124460"/>
                </a:lnTo>
                <a:lnTo>
                  <a:pt x="752760" y="120650"/>
                </a:lnTo>
                <a:lnTo>
                  <a:pt x="751036" y="119379"/>
                </a:lnTo>
                <a:close/>
              </a:path>
              <a:path w="1407160" h="704850">
                <a:moveTo>
                  <a:pt x="816608" y="118110"/>
                </a:moveTo>
                <a:lnTo>
                  <a:pt x="802981" y="118110"/>
                </a:lnTo>
                <a:lnTo>
                  <a:pt x="806764" y="121920"/>
                </a:lnTo>
                <a:lnTo>
                  <a:pt x="812826" y="121920"/>
                </a:lnTo>
                <a:lnTo>
                  <a:pt x="815202" y="120650"/>
                </a:lnTo>
                <a:lnTo>
                  <a:pt x="816608" y="118110"/>
                </a:lnTo>
                <a:close/>
              </a:path>
              <a:path w="1407160" h="704850">
                <a:moveTo>
                  <a:pt x="811249" y="95250"/>
                </a:moveTo>
                <a:lnTo>
                  <a:pt x="803165" y="101600"/>
                </a:lnTo>
                <a:lnTo>
                  <a:pt x="801232" y="102870"/>
                </a:lnTo>
                <a:lnTo>
                  <a:pt x="799359" y="104139"/>
                </a:lnTo>
                <a:lnTo>
                  <a:pt x="800022" y="106679"/>
                </a:lnTo>
                <a:lnTo>
                  <a:pt x="800731" y="107950"/>
                </a:lnTo>
                <a:lnTo>
                  <a:pt x="801484" y="109220"/>
                </a:lnTo>
                <a:lnTo>
                  <a:pt x="802115" y="111760"/>
                </a:lnTo>
                <a:lnTo>
                  <a:pt x="799919" y="114300"/>
                </a:lnTo>
                <a:lnTo>
                  <a:pt x="816436" y="114300"/>
                </a:lnTo>
                <a:lnTo>
                  <a:pt x="815618" y="113029"/>
                </a:lnTo>
                <a:lnTo>
                  <a:pt x="823114" y="111760"/>
                </a:lnTo>
                <a:lnTo>
                  <a:pt x="822987" y="110489"/>
                </a:lnTo>
                <a:lnTo>
                  <a:pt x="822919" y="107950"/>
                </a:lnTo>
                <a:lnTo>
                  <a:pt x="838997" y="107950"/>
                </a:lnTo>
                <a:lnTo>
                  <a:pt x="840488" y="104139"/>
                </a:lnTo>
                <a:lnTo>
                  <a:pt x="841918" y="101600"/>
                </a:lnTo>
                <a:lnTo>
                  <a:pt x="858428" y="101600"/>
                </a:lnTo>
                <a:lnTo>
                  <a:pt x="859046" y="100329"/>
                </a:lnTo>
                <a:lnTo>
                  <a:pt x="815611" y="100329"/>
                </a:lnTo>
                <a:lnTo>
                  <a:pt x="815209" y="97789"/>
                </a:lnTo>
                <a:lnTo>
                  <a:pt x="811249" y="95250"/>
                </a:lnTo>
                <a:close/>
              </a:path>
              <a:path w="1407160" h="704850">
                <a:moveTo>
                  <a:pt x="838997" y="107950"/>
                </a:moveTo>
                <a:lnTo>
                  <a:pt x="822919" y="107950"/>
                </a:lnTo>
                <a:lnTo>
                  <a:pt x="826720" y="109220"/>
                </a:lnTo>
                <a:lnTo>
                  <a:pt x="831208" y="109220"/>
                </a:lnTo>
                <a:lnTo>
                  <a:pt x="836632" y="110489"/>
                </a:lnTo>
                <a:lnTo>
                  <a:pt x="838702" y="110489"/>
                </a:lnTo>
                <a:lnTo>
                  <a:pt x="838997" y="107950"/>
                </a:lnTo>
                <a:close/>
              </a:path>
              <a:path w="1407160" h="704850">
                <a:moveTo>
                  <a:pt x="858428" y="101600"/>
                </a:moveTo>
                <a:lnTo>
                  <a:pt x="841918" y="101600"/>
                </a:lnTo>
                <a:lnTo>
                  <a:pt x="842382" y="104139"/>
                </a:lnTo>
                <a:lnTo>
                  <a:pt x="846778" y="106679"/>
                </a:lnTo>
                <a:lnTo>
                  <a:pt x="848801" y="107950"/>
                </a:lnTo>
                <a:lnTo>
                  <a:pt x="851960" y="107950"/>
                </a:lnTo>
                <a:lnTo>
                  <a:pt x="856575" y="105410"/>
                </a:lnTo>
                <a:lnTo>
                  <a:pt x="858428" y="101600"/>
                </a:lnTo>
                <a:close/>
              </a:path>
              <a:path w="1407160" h="704850">
                <a:moveTo>
                  <a:pt x="871083" y="93979"/>
                </a:moveTo>
                <a:lnTo>
                  <a:pt x="865712" y="93979"/>
                </a:lnTo>
                <a:lnTo>
                  <a:pt x="866508" y="95250"/>
                </a:lnTo>
                <a:lnTo>
                  <a:pt x="867260" y="96520"/>
                </a:lnTo>
                <a:lnTo>
                  <a:pt x="866499" y="100329"/>
                </a:lnTo>
                <a:lnTo>
                  <a:pt x="871368" y="101600"/>
                </a:lnTo>
                <a:lnTo>
                  <a:pt x="871253" y="97789"/>
                </a:lnTo>
                <a:lnTo>
                  <a:pt x="871083" y="93979"/>
                </a:lnTo>
                <a:close/>
              </a:path>
              <a:path w="1407160" h="704850">
                <a:moveTo>
                  <a:pt x="886477" y="72389"/>
                </a:moveTo>
                <a:lnTo>
                  <a:pt x="882423" y="74929"/>
                </a:lnTo>
                <a:lnTo>
                  <a:pt x="878400" y="76200"/>
                </a:lnTo>
                <a:lnTo>
                  <a:pt x="873535" y="76200"/>
                </a:lnTo>
                <a:lnTo>
                  <a:pt x="870711" y="83605"/>
                </a:lnTo>
                <a:lnTo>
                  <a:pt x="872514" y="88900"/>
                </a:lnTo>
                <a:lnTo>
                  <a:pt x="874370" y="97789"/>
                </a:lnTo>
                <a:lnTo>
                  <a:pt x="871420" y="101534"/>
                </a:lnTo>
                <a:lnTo>
                  <a:pt x="877741" y="99060"/>
                </a:lnTo>
                <a:lnTo>
                  <a:pt x="884015" y="97789"/>
                </a:lnTo>
                <a:lnTo>
                  <a:pt x="886553" y="97789"/>
                </a:lnTo>
                <a:lnTo>
                  <a:pt x="883810" y="93979"/>
                </a:lnTo>
                <a:lnTo>
                  <a:pt x="887647" y="91439"/>
                </a:lnTo>
                <a:lnTo>
                  <a:pt x="895891" y="91439"/>
                </a:lnTo>
                <a:lnTo>
                  <a:pt x="895756" y="90170"/>
                </a:lnTo>
                <a:lnTo>
                  <a:pt x="896616" y="88900"/>
                </a:lnTo>
                <a:lnTo>
                  <a:pt x="897488" y="88900"/>
                </a:lnTo>
                <a:lnTo>
                  <a:pt x="898104" y="85089"/>
                </a:lnTo>
                <a:lnTo>
                  <a:pt x="903682" y="83820"/>
                </a:lnTo>
                <a:lnTo>
                  <a:pt x="922507" y="83820"/>
                </a:lnTo>
                <a:lnTo>
                  <a:pt x="917427" y="81279"/>
                </a:lnTo>
                <a:lnTo>
                  <a:pt x="919358" y="80010"/>
                </a:lnTo>
                <a:lnTo>
                  <a:pt x="892351" y="80010"/>
                </a:lnTo>
                <a:lnTo>
                  <a:pt x="886573" y="78739"/>
                </a:lnTo>
                <a:lnTo>
                  <a:pt x="886477" y="72389"/>
                </a:lnTo>
                <a:close/>
              </a:path>
              <a:path w="1407160" h="704850">
                <a:moveTo>
                  <a:pt x="870711" y="83605"/>
                </a:moveTo>
                <a:lnTo>
                  <a:pt x="870742" y="86360"/>
                </a:lnTo>
                <a:lnTo>
                  <a:pt x="871420" y="101534"/>
                </a:lnTo>
                <a:lnTo>
                  <a:pt x="874370" y="97789"/>
                </a:lnTo>
                <a:lnTo>
                  <a:pt x="872514" y="88900"/>
                </a:lnTo>
                <a:lnTo>
                  <a:pt x="870711" y="83605"/>
                </a:lnTo>
                <a:close/>
              </a:path>
              <a:path w="1407160" h="704850">
                <a:moveTo>
                  <a:pt x="829772" y="90170"/>
                </a:moveTo>
                <a:lnTo>
                  <a:pt x="826547" y="91439"/>
                </a:lnTo>
                <a:lnTo>
                  <a:pt x="824683" y="92710"/>
                </a:lnTo>
                <a:lnTo>
                  <a:pt x="822849" y="92710"/>
                </a:lnTo>
                <a:lnTo>
                  <a:pt x="824250" y="95250"/>
                </a:lnTo>
                <a:lnTo>
                  <a:pt x="824200" y="99060"/>
                </a:lnTo>
                <a:lnTo>
                  <a:pt x="818074" y="100329"/>
                </a:lnTo>
                <a:lnTo>
                  <a:pt x="859046" y="100329"/>
                </a:lnTo>
                <a:lnTo>
                  <a:pt x="860899" y="96520"/>
                </a:lnTo>
                <a:lnTo>
                  <a:pt x="839048" y="96520"/>
                </a:lnTo>
                <a:lnTo>
                  <a:pt x="837096" y="95250"/>
                </a:lnTo>
                <a:lnTo>
                  <a:pt x="833125" y="95250"/>
                </a:lnTo>
                <a:lnTo>
                  <a:pt x="831742" y="92710"/>
                </a:lnTo>
                <a:lnTo>
                  <a:pt x="830320" y="91439"/>
                </a:lnTo>
                <a:lnTo>
                  <a:pt x="829772" y="90170"/>
                </a:lnTo>
                <a:close/>
              </a:path>
              <a:path w="1407160" h="704850">
                <a:moveTo>
                  <a:pt x="848867" y="83820"/>
                </a:moveTo>
                <a:lnTo>
                  <a:pt x="842011" y="85089"/>
                </a:lnTo>
                <a:lnTo>
                  <a:pt x="840037" y="86360"/>
                </a:lnTo>
                <a:lnTo>
                  <a:pt x="838944" y="88900"/>
                </a:lnTo>
                <a:lnTo>
                  <a:pt x="840183" y="90170"/>
                </a:lnTo>
                <a:lnTo>
                  <a:pt x="841408" y="90170"/>
                </a:lnTo>
                <a:lnTo>
                  <a:pt x="844506" y="92710"/>
                </a:lnTo>
                <a:lnTo>
                  <a:pt x="841905" y="96520"/>
                </a:lnTo>
                <a:lnTo>
                  <a:pt x="860899" y="96520"/>
                </a:lnTo>
                <a:lnTo>
                  <a:pt x="862134" y="93979"/>
                </a:lnTo>
                <a:lnTo>
                  <a:pt x="871083" y="93979"/>
                </a:lnTo>
                <a:lnTo>
                  <a:pt x="870969" y="91439"/>
                </a:lnTo>
                <a:lnTo>
                  <a:pt x="851466" y="91439"/>
                </a:lnTo>
                <a:lnTo>
                  <a:pt x="848867" y="83820"/>
                </a:lnTo>
                <a:close/>
              </a:path>
              <a:path w="1407160" h="704850">
                <a:moveTo>
                  <a:pt x="896026" y="92710"/>
                </a:moveTo>
                <a:lnTo>
                  <a:pt x="892670" y="92710"/>
                </a:lnTo>
                <a:lnTo>
                  <a:pt x="891893" y="95250"/>
                </a:lnTo>
                <a:lnTo>
                  <a:pt x="894057" y="95250"/>
                </a:lnTo>
                <a:lnTo>
                  <a:pt x="896161" y="93979"/>
                </a:lnTo>
                <a:lnTo>
                  <a:pt x="896026" y="92710"/>
                </a:lnTo>
                <a:close/>
              </a:path>
              <a:path w="1407160" h="704850">
                <a:moveTo>
                  <a:pt x="895891" y="91439"/>
                </a:moveTo>
                <a:lnTo>
                  <a:pt x="887647" y="91439"/>
                </a:lnTo>
                <a:lnTo>
                  <a:pt x="888525" y="93979"/>
                </a:lnTo>
                <a:lnTo>
                  <a:pt x="892670" y="92710"/>
                </a:lnTo>
                <a:lnTo>
                  <a:pt x="896026" y="92710"/>
                </a:lnTo>
                <a:lnTo>
                  <a:pt x="895891" y="91439"/>
                </a:lnTo>
                <a:close/>
              </a:path>
              <a:path w="1407160" h="704850">
                <a:moveTo>
                  <a:pt x="863822" y="80010"/>
                </a:moveTo>
                <a:lnTo>
                  <a:pt x="853535" y="82550"/>
                </a:lnTo>
                <a:lnTo>
                  <a:pt x="856848" y="90170"/>
                </a:lnTo>
                <a:lnTo>
                  <a:pt x="851466" y="91439"/>
                </a:lnTo>
                <a:lnTo>
                  <a:pt x="870969" y="91439"/>
                </a:lnTo>
                <a:lnTo>
                  <a:pt x="870742" y="86360"/>
                </a:lnTo>
                <a:lnTo>
                  <a:pt x="870711" y="83605"/>
                </a:lnTo>
                <a:lnTo>
                  <a:pt x="869919" y="81279"/>
                </a:lnTo>
                <a:lnTo>
                  <a:pt x="868086" y="81279"/>
                </a:lnTo>
                <a:lnTo>
                  <a:pt x="863822" y="80010"/>
                </a:lnTo>
                <a:close/>
              </a:path>
              <a:path w="1407160" h="704850">
                <a:moveTo>
                  <a:pt x="922507" y="83820"/>
                </a:moveTo>
                <a:lnTo>
                  <a:pt x="903682" y="83820"/>
                </a:lnTo>
                <a:lnTo>
                  <a:pt x="907409" y="87629"/>
                </a:lnTo>
                <a:lnTo>
                  <a:pt x="911073" y="87629"/>
                </a:lnTo>
                <a:lnTo>
                  <a:pt x="913055" y="88900"/>
                </a:lnTo>
                <a:lnTo>
                  <a:pt x="915139" y="87629"/>
                </a:lnTo>
                <a:lnTo>
                  <a:pt x="918659" y="86360"/>
                </a:lnTo>
                <a:lnTo>
                  <a:pt x="922507" y="83820"/>
                </a:lnTo>
                <a:close/>
              </a:path>
              <a:path w="1407160" h="704850">
                <a:moveTo>
                  <a:pt x="944378" y="78739"/>
                </a:moveTo>
                <a:lnTo>
                  <a:pt x="921288" y="78739"/>
                </a:lnTo>
                <a:lnTo>
                  <a:pt x="924986" y="85089"/>
                </a:lnTo>
                <a:lnTo>
                  <a:pt x="926486" y="85089"/>
                </a:lnTo>
                <a:lnTo>
                  <a:pt x="927973" y="83820"/>
                </a:lnTo>
                <a:lnTo>
                  <a:pt x="933289" y="83820"/>
                </a:lnTo>
                <a:lnTo>
                  <a:pt x="935165" y="82550"/>
                </a:lnTo>
                <a:lnTo>
                  <a:pt x="944378" y="78739"/>
                </a:lnTo>
                <a:close/>
              </a:path>
              <a:path w="1407160" h="704850">
                <a:moveTo>
                  <a:pt x="933289" y="83820"/>
                </a:moveTo>
                <a:lnTo>
                  <a:pt x="927973" y="83820"/>
                </a:lnTo>
                <a:lnTo>
                  <a:pt x="931412" y="85089"/>
                </a:lnTo>
                <a:lnTo>
                  <a:pt x="933289" y="83820"/>
                </a:lnTo>
                <a:close/>
              </a:path>
              <a:path w="1407160" h="704850">
                <a:moveTo>
                  <a:pt x="908448" y="70771"/>
                </a:moveTo>
                <a:lnTo>
                  <a:pt x="906537" y="71120"/>
                </a:lnTo>
                <a:lnTo>
                  <a:pt x="891230" y="71120"/>
                </a:lnTo>
                <a:lnTo>
                  <a:pt x="890522" y="76200"/>
                </a:lnTo>
                <a:lnTo>
                  <a:pt x="892351" y="80010"/>
                </a:lnTo>
                <a:lnTo>
                  <a:pt x="919358" y="80010"/>
                </a:lnTo>
                <a:lnTo>
                  <a:pt x="921288" y="78739"/>
                </a:lnTo>
                <a:lnTo>
                  <a:pt x="944378" y="78739"/>
                </a:lnTo>
                <a:lnTo>
                  <a:pt x="942308" y="76200"/>
                </a:lnTo>
                <a:lnTo>
                  <a:pt x="912938" y="76200"/>
                </a:lnTo>
                <a:lnTo>
                  <a:pt x="916404" y="73660"/>
                </a:lnTo>
                <a:lnTo>
                  <a:pt x="911652" y="73660"/>
                </a:lnTo>
                <a:lnTo>
                  <a:pt x="908448" y="70771"/>
                </a:lnTo>
                <a:close/>
              </a:path>
              <a:path w="1407160" h="704850">
                <a:moveTo>
                  <a:pt x="958976" y="73660"/>
                </a:moveTo>
                <a:lnTo>
                  <a:pt x="943380" y="73660"/>
                </a:lnTo>
                <a:lnTo>
                  <a:pt x="948495" y="74929"/>
                </a:lnTo>
                <a:lnTo>
                  <a:pt x="951130" y="77470"/>
                </a:lnTo>
                <a:lnTo>
                  <a:pt x="953394" y="77470"/>
                </a:lnTo>
                <a:lnTo>
                  <a:pt x="956655" y="74929"/>
                </a:lnTo>
                <a:lnTo>
                  <a:pt x="958976" y="73660"/>
                </a:lnTo>
                <a:close/>
              </a:path>
              <a:path w="1407160" h="704850">
                <a:moveTo>
                  <a:pt x="960266" y="69850"/>
                </a:moveTo>
                <a:lnTo>
                  <a:pt x="920417" y="69850"/>
                </a:lnTo>
                <a:lnTo>
                  <a:pt x="924058" y="72389"/>
                </a:lnTo>
                <a:lnTo>
                  <a:pt x="918483" y="74929"/>
                </a:lnTo>
                <a:lnTo>
                  <a:pt x="912938" y="76200"/>
                </a:lnTo>
                <a:lnTo>
                  <a:pt x="942308" y="76200"/>
                </a:lnTo>
                <a:lnTo>
                  <a:pt x="941273" y="74929"/>
                </a:lnTo>
                <a:lnTo>
                  <a:pt x="943380" y="73660"/>
                </a:lnTo>
                <a:lnTo>
                  <a:pt x="961309" y="73660"/>
                </a:lnTo>
                <a:lnTo>
                  <a:pt x="960266" y="69850"/>
                </a:lnTo>
                <a:close/>
              </a:path>
              <a:path w="1407160" h="704850">
                <a:moveTo>
                  <a:pt x="977459" y="68579"/>
                </a:moveTo>
                <a:lnTo>
                  <a:pt x="960953" y="68579"/>
                </a:lnTo>
                <a:lnTo>
                  <a:pt x="961942" y="69850"/>
                </a:lnTo>
                <a:lnTo>
                  <a:pt x="967191" y="74929"/>
                </a:lnTo>
                <a:lnTo>
                  <a:pt x="974408" y="73660"/>
                </a:lnTo>
                <a:lnTo>
                  <a:pt x="977665" y="71120"/>
                </a:lnTo>
                <a:lnTo>
                  <a:pt x="977459" y="68579"/>
                </a:lnTo>
                <a:close/>
              </a:path>
              <a:path w="1407160" h="704850">
                <a:moveTo>
                  <a:pt x="918137" y="72389"/>
                </a:moveTo>
                <a:lnTo>
                  <a:pt x="914901" y="72389"/>
                </a:lnTo>
                <a:lnTo>
                  <a:pt x="911652" y="73660"/>
                </a:lnTo>
                <a:lnTo>
                  <a:pt x="916404" y="73660"/>
                </a:lnTo>
                <a:lnTo>
                  <a:pt x="918137" y="72389"/>
                </a:lnTo>
                <a:close/>
              </a:path>
              <a:path w="1407160" h="704850">
                <a:moveTo>
                  <a:pt x="906017" y="68579"/>
                </a:moveTo>
                <a:lnTo>
                  <a:pt x="898326" y="71120"/>
                </a:lnTo>
                <a:lnTo>
                  <a:pt x="906537" y="71120"/>
                </a:lnTo>
                <a:lnTo>
                  <a:pt x="907929" y="70303"/>
                </a:lnTo>
                <a:lnTo>
                  <a:pt x="906017" y="68579"/>
                </a:lnTo>
                <a:close/>
              </a:path>
              <a:path w="1407160" h="704850">
                <a:moveTo>
                  <a:pt x="907929" y="70303"/>
                </a:moveTo>
                <a:lnTo>
                  <a:pt x="906537" y="71120"/>
                </a:lnTo>
                <a:lnTo>
                  <a:pt x="908448" y="70771"/>
                </a:lnTo>
                <a:lnTo>
                  <a:pt x="907929" y="70303"/>
                </a:lnTo>
                <a:close/>
              </a:path>
              <a:path w="1407160" h="704850">
                <a:moveTo>
                  <a:pt x="922000" y="63500"/>
                </a:moveTo>
                <a:lnTo>
                  <a:pt x="915200" y="66039"/>
                </a:lnTo>
                <a:lnTo>
                  <a:pt x="907929" y="70303"/>
                </a:lnTo>
                <a:lnTo>
                  <a:pt x="908448" y="70771"/>
                </a:lnTo>
                <a:lnTo>
                  <a:pt x="913493" y="69850"/>
                </a:lnTo>
                <a:lnTo>
                  <a:pt x="960266" y="69850"/>
                </a:lnTo>
                <a:lnTo>
                  <a:pt x="959918" y="68579"/>
                </a:lnTo>
                <a:lnTo>
                  <a:pt x="977459" y="68579"/>
                </a:lnTo>
                <a:lnTo>
                  <a:pt x="977356" y="67310"/>
                </a:lnTo>
                <a:lnTo>
                  <a:pt x="931752" y="67310"/>
                </a:lnTo>
                <a:lnTo>
                  <a:pt x="932967" y="64770"/>
                </a:lnTo>
                <a:lnTo>
                  <a:pt x="928678" y="64770"/>
                </a:lnTo>
                <a:lnTo>
                  <a:pt x="922000" y="63500"/>
                </a:lnTo>
                <a:close/>
              </a:path>
              <a:path w="1407160" h="704850">
                <a:moveTo>
                  <a:pt x="1000839" y="63500"/>
                </a:moveTo>
                <a:lnTo>
                  <a:pt x="982892" y="63500"/>
                </a:lnTo>
                <a:lnTo>
                  <a:pt x="988465" y="69850"/>
                </a:lnTo>
                <a:lnTo>
                  <a:pt x="992022" y="68579"/>
                </a:lnTo>
                <a:lnTo>
                  <a:pt x="998791" y="68579"/>
                </a:lnTo>
                <a:lnTo>
                  <a:pt x="998128" y="67310"/>
                </a:lnTo>
                <a:lnTo>
                  <a:pt x="997408" y="66039"/>
                </a:lnTo>
                <a:lnTo>
                  <a:pt x="1000974" y="66039"/>
                </a:lnTo>
                <a:lnTo>
                  <a:pt x="1000839" y="63500"/>
                </a:lnTo>
                <a:close/>
              </a:path>
              <a:path w="1407160" h="704850">
                <a:moveTo>
                  <a:pt x="944736" y="57150"/>
                </a:moveTo>
                <a:lnTo>
                  <a:pt x="940701" y="59689"/>
                </a:lnTo>
                <a:lnTo>
                  <a:pt x="936702" y="60960"/>
                </a:lnTo>
                <a:lnTo>
                  <a:pt x="939869" y="64770"/>
                </a:lnTo>
                <a:lnTo>
                  <a:pt x="931752" y="67310"/>
                </a:lnTo>
                <a:lnTo>
                  <a:pt x="977356" y="67310"/>
                </a:lnTo>
                <a:lnTo>
                  <a:pt x="977150" y="64770"/>
                </a:lnTo>
                <a:lnTo>
                  <a:pt x="982892" y="63500"/>
                </a:lnTo>
                <a:lnTo>
                  <a:pt x="1000839" y="63500"/>
                </a:lnTo>
                <a:lnTo>
                  <a:pt x="1000771" y="62229"/>
                </a:lnTo>
                <a:lnTo>
                  <a:pt x="945241" y="62229"/>
                </a:lnTo>
                <a:lnTo>
                  <a:pt x="944736" y="57150"/>
                </a:lnTo>
                <a:close/>
              </a:path>
              <a:path w="1407160" h="704850">
                <a:moveTo>
                  <a:pt x="1000974" y="66039"/>
                </a:moveTo>
                <a:lnTo>
                  <a:pt x="997408" y="66039"/>
                </a:lnTo>
                <a:lnTo>
                  <a:pt x="999646" y="67310"/>
                </a:lnTo>
                <a:lnTo>
                  <a:pt x="1001423" y="66208"/>
                </a:lnTo>
                <a:lnTo>
                  <a:pt x="1000974" y="66039"/>
                </a:lnTo>
                <a:close/>
              </a:path>
              <a:path w="1407160" h="704850">
                <a:moveTo>
                  <a:pt x="1004958" y="45720"/>
                </a:moveTo>
                <a:lnTo>
                  <a:pt x="998632" y="45720"/>
                </a:lnTo>
                <a:lnTo>
                  <a:pt x="999851" y="54098"/>
                </a:lnTo>
                <a:lnTo>
                  <a:pt x="1000453" y="54610"/>
                </a:lnTo>
                <a:lnTo>
                  <a:pt x="1000629" y="58420"/>
                </a:lnTo>
                <a:lnTo>
                  <a:pt x="1000964" y="59689"/>
                </a:lnTo>
                <a:lnTo>
                  <a:pt x="1003684" y="64770"/>
                </a:lnTo>
                <a:lnTo>
                  <a:pt x="1001423" y="66208"/>
                </a:lnTo>
                <a:lnTo>
                  <a:pt x="1004362" y="67310"/>
                </a:lnTo>
                <a:lnTo>
                  <a:pt x="1006878" y="64770"/>
                </a:lnTo>
                <a:lnTo>
                  <a:pt x="1011142" y="59689"/>
                </a:lnTo>
                <a:lnTo>
                  <a:pt x="1016911" y="59689"/>
                </a:lnTo>
                <a:lnTo>
                  <a:pt x="1018002" y="55879"/>
                </a:lnTo>
                <a:lnTo>
                  <a:pt x="1032732" y="55879"/>
                </a:lnTo>
                <a:lnTo>
                  <a:pt x="1033251" y="54610"/>
                </a:lnTo>
                <a:lnTo>
                  <a:pt x="1008052" y="54610"/>
                </a:lnTo>
                <a:lnTo>
                  <a:pt x="1005580" y="48260"/>
                </a:lnTo>
                <a:lnTo>
                  <a:pt x="1004958" y="45720"/>
                </a:lnTo>
                <a:close/>
              </a:path>
              <a:path w="1407160" h="704850">
                <a:moveTo>
                  <a:pt x="1000599" y="58304"/>
                </a:moveTo>
                <a:lnTo>
                  <a:pt x="1000974" y="66039"/>
                </a:lnTo>
                <a:lnTo>
                  <a:pt x="1001423" y="66208"/>
                </a:lnTo>
                <a:lnTo>
                  <a:pt x="1003684" y="64770"/>
                </a:lnTo>
                <a:lnTo>
                  <a:pt x="1000964" y="59689"/>
                </a:lnTo>
                <a:lnTo>
                  <a:pt x="1000599" y="58304"/>
                </a:lnTo>
                <a:close/>
              </a:path>
              <a:path w="1407160" h="704850">
                <a:moveTo>
                  <a:pt x="934182" y="62229"/>
                </a:moveTo>
                <a:lnTo>
                  <a:pt x="928678" y="64770"/>
                </a:lnTo>
                <a:lnTo>
                  <a:pt x="932967" y="64770"/>
                </a:lnTo>
                <a:lnTo>
                  <a:pt x="934182" y="62229"/>
                </a:lnTo>
                <a:close/>
              </a:path>
              <a:path w="1407160" h="704850">
                <a:moveTo>
                  <a:pt x="963202" y="57150"/>
                </a:moveTo>
                <a:lnTo>
                  <a:pt x="954862" y="57150"/>
                </a:lnTo>
                <a:lnTo>
                  <a:pt x="952289" y="58420"/>
                </a:lnTo>
                <a:lnTo>
                  <a:pt x="950615" y="59689"/>
                </a:lnTo>
                <a:lnTo>
                  <a:pt x="948884" y="59689"/>
                </a:lnTo>
                <a:lnTo>
                  <a:pt x="949958" y="62229"/>
                </a:lnTo>
                <a:lnTo>
                  <a:pt x="1000771" y="62229"/>
                </a:lnTo>
                <a:lnTo>
                  <a:pt x="1000604" y="58420"/>
                </a:lnTo>
                <a:lnTo>
                  <a:pt x="962431" y="58420"/>
                </a:lnTo>
                <a:lnTo>
                  <a:pt x="963202" y="57150"/>
                </a:lnTo>
                <a:close/>
              </a:path>
              <a:path w="1407160" h="704850">
                <a:moveTo>
                  <a:pt x="1016911" y="59689"/>
                </a:moveTo>
                <a:lnTo>
                  <a:pt x="1011142" y="59689"/>
                </a:lnTo>
                <a:lnTo>
                  <a:pt x="1016547" y="60960"/>
                </a:lnTo>
                <a:lnTo>
                  <a:pt x="1016911" y="59689"/>
                </a:lnTo>
                <a:close/>
              </a:path>
              <a:path w="1407160" h="704850">
                <a:moveTo>
                  <a:pt x="1032732" y="55879"/>
                </a:moveTo>
                <a:lnTo>
                  <a:pt x="1018002" y="55879"/>
                </a:lnTo>
                <a:lnTo>
                  <a:pt x="1021607" y="58420"/>
                </a:lnTo>
                <a:lnTo>
                  <a:pt x="1022499" y="59689"/>
                </a:lnTo>
                <a:lnTo>
                  <a:pt x="1023430" y="59689"/>
                </a:lnTo>
                <a:lnTo>
                  <a:pt x="1026618" y="60960"/>
                </a:lnTo>
                <a:lnTo>
                  <a:pt x="1028396" y="60960"/>
                </a:lnTo>
                <a:lnTo>
                  <a:pt x="1030183" y="59689"/>
                </a:lnTo>
                <a:lnTo>
                  <a:pt x="1032214" y="57150"/>
                </a:lnTo>
                <a:lnTo>
                  <a:pt x="1032732" y="55879"/>
                </a:lnTo>
                <a:close/>
              </a:path>
              <a:path w="1407160" h="704850">
                <a:moveTo>
                  <a:pt x="985668" y="49529"/>
                </a:moveTo>
                <a:lnTo>
                  <a:pt x="978255" y="49529"/>
                </a:lnTo>
                <a:lnTo>
                  <a:pt x="976186" y="50800"/>
                </a:lnTo>
                <a:lnTo>
                  <a:pt x="969032" y="52070"/>
                </a:lnTo>
                <a:lnTo>
                  <a:pt x="969347" y="57150"/>
                </a:lnTo>
                <a:lnTo>
                  <a:pt x="966144" y="58420"/>
                </a:lnTo>
                <a:lnTo>
                  <a:pt x="1000604" y="58420"/>
                </a:lnTo>
                <a:lnTo>
                  <a:pt x="1000295" y="57150"/>
                </a:lnTo>
                <a:lnTo>
                  <a:pt x="999851" y="54098"/>
                </a:lnTo>
                <a:lnTo>
                  <a:pt x="998957" y="53339"/>
                </a:lnTo>
                <a:lnTo>
                  <a:pt x="988989" y="53339"/>
                </a:lnTo>
                <a:lnTo>
                  <a:pt x="983467" y="52070"/>
                </a:lnTo>
                <a:lnTo>
                  <a:pt x="985668" y="49529"/>
                </a:lnTo>
                <a:close/>
              </a:path>
              <a:path w="1407160" h="704850">
                <a:moveTo>
                  <a:pt x="1071080" y="49529"/>
                </a:moveTo>
                <a:lnTo>
                  <a:pt x="1038048" y="49529"/>
                </a:lnTo>
                <a:lnTo>
                  <a:pt x="1038659" y="50800"/>
                </a:lnTo>
                <a:lnTo>
                  <a:pt x="1039223" y="52070"/>
                </a:lnTo>
                <a:lnTo>
                  <a:pt x="1039373" y="55879"/>
                </a:lnTo>
                <a:lnTo>
                  <a:pt x="1039713" y="58420"/>
                </a:lnTo>
                <a:lnTo>
                  <a:pt x="1045993" y="57150"/>
                </a:lnTo>
                <a:lnTo>
                  <a:pt x="1054006" y="54610"/>
                </a:lnTo>
                <a:lnTo>
                  <a:pt x="1056043" y="50800"/>
                </a:lnTo>
                <a:lnTo>
                  <a:pt x="1071507" y="50800"/>
                </a:lnTo>
                <a:lnTo>
                  <a:pt x="1071080" y="49529"/>
                </a:lnTo>
                <a:close/>
              </a:path>
              <a:path w="1407160" h="704850">
                <a:moveTo>
                  <a:pt x="1071507" y="50800"/>
                </a:moveTo>
                <a:lnTo>
                  <a:pt x="1056043" y="50800"/>
                </a:lnTo>
                <a:lnTo>
                  <a:pt x="1059216" y="54610"/>
                </a:lnTo>
                <a:lnTo>
                  <a:pt x="1062278" y="54610"/>
                </a:lnTo>
                <a:lnTo>
                  <a:pt x="1065396" y="55879"/>
                </a:lnTo>
                <a:lnTo>
                  <a:pt x="1068139" y="53339"/>
                </a:lnTo>
                <a:lnTo>
                  <a:pt x="1069795" y="52070"/>
                </a:lnTo>
                <a:lnTo>
                  <a:pt x="1071507" y="50800"/>
                </a:lnTo>
                <a:close/>
              </a:path>
              <a:path w="1407160" h="704850">
                <a:moveTo>
                  <a:pt x="1012982" y="41910"/>
                </a:moveTo>
                <a:lnTo>
                  <a:pt x="1012183" y="48260"/>
                </a:lnTo>
                <a:lnTo>
                  <a:pt x="1011789" y="50800"/>
                </a:lnTo>
                <a:lnTo>
                  <a:pt x="1010693" y="52070"/>
                </a:lnTo>
                <a:lnTo>
                  <a:pt x="1008052" y="54610"/>
                </a:lnTo>
                <a:lnTo>
                  <a:pt x="1033251" y="54610"/>
                </a:lnTo>
                <a:lnTo>
                  <a:pt x="1034288" y="52070"/>
                </a:lnTo>
                <a:lnTo>
                  <a:pt x="1034473" y="49529"/>
                </a:lnTo>
                <a:lnTo>
                  <a:pt x="1071080" y="49529"/>
                </a:lnTo>
                <a:lnTo>
                  <a:pt x="1069799" y="45720"/>
                </a:lnTo>
                <a:lnTo>
                  <a:pt x="1053631" y="45720"/>
                </a:lnTo>
                <a:lnTo>
                  <a:pt x="1050056" y="44450"/>
                </a:lnTo>
                <a:lnTo>
                  <a:pt x="1021547" y="44450"/>
                </a:lnTo>
                <a:lnTo>
                  <a:pt x="1018700" y="43179"/>
                </a:lnTo>
                <a:lnTo>
                  <a:pt x="1012982" y="41910"/>
                </a:lnTo>
                <a:close/>
              </a:path>
              <a:path w="1407160" h="704850">
                <a:moveTo>
                  <a:pt x="998632" y="45720"/>
                </a:moveTo>
                <a:lnTo>
                  <a:pt x="994203" y="49387"/>
                </a:lnTo>
                <a:lnTo>
                  <a:pt x="997461" y="52070"/>
                </a:lnTo>
                <a:lnTo>
                  <a:pt x="999851" y="54098"/>
                </a:lnTo>
                <a:lnTo>
                  <a:pt x="998632" y="45720"/>
                </a:lnTo>
                <a:close/>
              </a:path>
              <a:path w="1407160" h="704850">
                <a:moveTo>
                  <a:pt x="994203" y="49387"/>
                </a:moveTo>
                <a:lnTo>
                  <a:pt x="990859" y="52070"/>
                </a:lnTo>
                <a:lnTo>
                  <a:pt x="989930" y="53339"/>
                </a:lnTo>
                <a:lnTo>
                  <a:pt x="998957" y="53339"/>
                </a:lnTo>
                <a:lnTo>
                  <a:pt x="997461" y="52070"/>
                </a:lnTo>
                <a:lnTo>
                  <a:pt x="994203" y="49387"/>
                </a:lnTo>
                <a:close/>
              </a:path>
              <a:path w="1407160" h="704850">
                <a:moveTo>
                  <a:pt x="1003428" y="43179"/>
                </a:moveTo>
                <a:lnTo>
                  <a:pt x="992835" y="48260"/>
                </a:lnTo>
                <a:lnTo>
                  <a:pt x="994203" y="49387"/>
                </a:lnTo>
                <a:lnTo>
                  <a:pt x="998632" y="45720"/>
                </a:lnTo>
                <a:lnTo>
                  <a:pt x="1004958" y="45720"/>
                </a:lnTo>
                <a:lnTo>
                  <a:pt x="1003428" y="43179"/>
                </a:lnTo>
                <a:close/>
              </a:path>
              <a:path w="1407160" h="704850">
                <a:moveTo>
                  <a:pt x="1068165" y="27939"/>
                </a:moveTo>
                <a:lnTo>
                  <a:pt x="1059025" y="33020"/>
                </a:lnTo>
                <a:lnTo>
                  <a:pt x="1056862" y="34289"/>
                </a:lnTo>
                <a:lnTo>
                  <a:pt x="1054756" y="35560"/>
                </a:lnTo>
                <a:lnTo>
                  <a:pt x="1054961" y="38100"/>
                </a:lnTo>
                <a:lnTo>
                  <a:pt x="1055514" y="39370"/>
                </a:lnTo>
                <a:lnTo>
                  <a:pt x="1056116" y="40639"/>
                </a:lnTo>
                <a:lnTo>
                  <a:pt x="1056279" y="43179"/>
                </a:lnTo>
                <a:lnTo>
                  <a:pt x="1053631" y="45720"/>
                </a:lnTo>
                <a:lnTo>
                  <a:pt x="1069799" y="45720"/>
                </a:lnTo>
                <a:lnTo>
                  <a:pt x="1077454" y="46989"/>
                </a:lnTo>
                <a:lnTo>
                  <a:pt x="1077624" y="44450"/>
                </a:lnTo>
                <a:lnTo>
                  <a:pt x="1077851" y="43179"/>
                </a:lnTo>
                <a:lnTo>
                  <a:pt x="1095294" y="43179"/>
                </a:lnTo>
                <a:lnTo>
                  <a:pt x="1096262" y="41910"/>
                </a:lnTo>
                <a:lnTo>
                  <a:pt x="1098144" y="39370"/>
                </a:lnTo>
                <a:lnTo>
                  <a:pt x="1116617" y="39370"/>
                </a:lnTo>
                <a:lnTo>
                  <a:pt x="1119978" y="34289"/>
                </a:lnTo>
                <a:lnTo>
                  <a:pt x="1071813" y="34289"/>
                </a:lnTo>
                <a:lnTo>
                  <a:pt x="1071788" y="31750"/>
                </a:lnTo>
                <a:lnTo>
                  <a:pt x="1069981" y="30479"/>
                </a:lnTo>
                <a:lnTo>
                  <a:pt x="1068165" y="27939"/>
                </a:lnTo>
                <a:close/>
              </a:path>
              <a:path w="1407160" h="704850">
                <a:moveTo>
                  <a:pt x="1095294" y="43179"/>
                </a:moveTo>
                <a:lnTo>
                  <a:pt x="1077851" y="43179"/>
                </a:lnTo>
                <a:lnTo>
                  <a:pt x="1081661" y="44450"/>
                </a:lnTo>
                <a:lnTo>
                  <a:pt x="1086101" y="45720"/>
                </a:lnTo>
                <a:lnTo>
                  <a:pt x="1091397" y="46989"/>
                </a:lnTo>
                <a:lnTo>
                  <a:pt x="1093608" y="46989"/>
                </a:lnTo>
                <a:lnTo>
                  <a:pt x="1094325" y="44450"/>
                </a:lnTo>
                <a:lnTo>
                  <a:pt x="1095294" y="43179"/>
                </a:lnTo>
                <a:close/>
              </a:path>
              <a:path w="1407160" h="704850">
                <a:moveTo>
                  <a:pt x="1116617" y="39370"/>
                </a:moveTo>
                <a:lnTo>
                  <a:pt x="1098144" y="39370"/>
                </a:lnTo>
                <a:lnTo>
                  <a:pt x="1098189" y="41910"/>
                </a:lnTo>
                <a:lnTo>
                  <a:pt x="1102381" y="44450"/>
                </a:lnTo>
                <a:lnTo>
                  <a:pt x="1104196" y="46989"/>
                </a:lnTo>
                <a:lnTo>
                  <a:pt x="1107370" y="46989"/>
                </a:lnTo>
                <a:lnTo>
                  <a:pt x="1112445" y="45720"/>
                </a:lnTo>
                <a:lnTo>
                  <a:pt x="1116617" y="39370"/>
                </a:lnTo>
                <a:close/>
              </a:path>
              <a:path w="1407160" h="704850">
                <a:moveTo>
                  <a:pt x="1044803" y="36829"/>
                </a:moveTo>
                <a:lnTo>
                  <a:pt x="1042475" y="36829"/>
                </a:lnTo>
                <a:lnTo>
                  <a:pt x="1040330" y="38100"/>
                </a:lnTo>
                <a:lnTo>
                  <a:pt x="1038128" y="38100"/>
                </a:lnTo>
                <a:lnTo>
                  <a:pt x="1034821" y="39370"/>
                </a:lnTo>
                <a:lnTo>
                  <a:pt x="1028581" y="39370"/>
                </a:lnTo>
                <a:lnTo>
                  <a:pt x="1025662" y="43179"/>
                </a:lnTo>
                <a:lnTo>
                  <a:pt x="1021547" y="44450"/>
                </a:lnTo>
                <a:lnTo>
                  <a:pt x="1050056" y="44450"/>
                </a:lnTo>
                <a:lnTo>
                  <a:pt x="1046126" y="40639"/>
                </a:lnTo>
                <a:lnTo>
                  <a:pt x="1044803" y="36829"/>
                </a:lnTo>
                <a:close/>
              </a:path>
              <a:path w="1407160" h="704850">
                <a:moveTo>
                  <a:pt x="1108116" y="22860"/>
                </a:moveTo>
                <a:lnTo>
                  <a:pt x="1100896" y="24129"/>
                </a:lnTo>
                <a:lnTo>
                  <a:pt x="1098693" y="24129"/>
                </a:lnTo>
                <a:lnTo>
                  <a:pt x="1097175" y="26670"/>
                </a:lnTo>
                <a:lnTo>
                  <a:pt x="1098393" y="26670"/>
                </a:lnTo>
                <a:lnTo>
                  <a:pt x="1099604" y="27939"/>
                </a:lnTo>
                <a:lnTo>
                  <a:pt x="1102358" y="30479"/>
                </a:lnTo>
                <a:lnTo>
                  <a:pt x="1099085" y="34289"/>
                </a:lnTo>
                <a:lnTo>
                  <a:pt x="1119978" y="34289"/>
                </a:lnTo>
                <a:lnTo>
                  <a:pt x="1123549" y="35560"/>
                </a:lnTo>
                <a:lnTo>
                  <a:pt x="1124154" y="36829"/>
                </a:lnTo>
                <a:lnTo>
                  <a:pt x="1124709" y="38100"/>
                </a:lnTo>
                <a:lnTo>
                  <a:pt x="1123346" y="41910"/>
                </a:lnTo>
                <a:lnTo>
                  <a:pt x="1128149" y="43179"/>
                </a:lnTo>
                <a:lnTo>
                  <a:pt x="1128317" y="43064"/>
                </a:lnTo>
                <a:lnTo>
                  <a:pt x="1129727" y="30479"/>
                </a:lnTo>
                <a:lnTo>
                  <a:pt x="1109643" y="30479"/>
                </a:lnTo>
                <a:lnTo>
                  <a:pt x="1108116" y="22860"/>
                </a:lnTo>
                <a:close/>
              </a:path>
              <a:path w="1407160" h="704850">
                <a:moveTo>
                  <a:pt x="1134551" y="17779"/>
                </a:moveTo>
                <a:lnTo>
                  <a:pt x="1130296" y="25400"/>
                </a:lnTo>
                <a:lnTo>
                  <a:pt x="1130232" y="25964"/>
                </a:lnTo>
                <a:lnTo>
                  <a:pt x="1131359" y="31750"/>
                </a:lnTo>
                <a:lnTo>
                  <a:pt x="1131849" y="40639"/>
                </a:lnTo>
                <a:lnTo>
                  <a:pt x="1128317" y="43064"/>
                </a:lnTo>
                <a:lnTo>
                  <a:pt x="1135002" y="41910"/>
                </a:lnTo>
                <a:lnTo>
                  <a:pt x="1144245" y="41910"/>
                </a:lnTo>
                <a:lnTo>
                  <a:pt x="1142160" y="36829"/>
                </a:lnTo>
                <a:lnTo>
                  <a:pt x="1144334" y="36829"/>
                </a:lnTo>
                <a:lnTo>
                  <a:pt x="1146465" y="35560"/>
                </a:lnTo>
                <a:lnTo>
                  <a:pt x="1155887" y="35560"/>
                </a:lnTo>
                <a:lnTo>
                  <a:pt x="1156919" y="34289"/>
                </a:lnTo>
                <a:lnTo>
                  <a:pt x="1158049" y="31750"/>
                </a:lnTo>
                <a:lnTo>
                  <a:pt x="1164001" y="30479"/>
                </a:lnTo>
                <a:lnTo>
                  <a:pt x="1178401" y="30479"/>
                </a:lnTo>
                <a:lnTo>
                  <a:pt x="1180560" y="29210"/>
                </a:lnTo>
                <a:lnTo>
                  <a:pt x="1204708" y="29210"/>
                </a:lnTo>
                <a:lnTo>
                  <a:pt x="1203882" y="27939"/>
                </a:lnTo>
                <a:lnTo>
                  <a:pt x="1206129" y="26670"/>
                </a:lnTo>
                <a:lnTo>
                  <a:pt x="1224450" y="26670"/>
                </a:lnTo>
                <a:lnTo>
                  <a:pt x="1224323" y="25400"/>
                </a:lnTo>
                <a:lnTo>
                  <a:pt x="1153050" y="25400"/>
                </a:lnTo>
                <a:lnTo>
                  <a:pt x="1147404" y="22860"/>
                </a:lnTo>
                <a:lnTo>
                  <a:pt x="1147799" y="20320"/>
                </a:lnTo>
                <a:lnTo>
                  <a:pt x="1139371" y="20320"/>
                </a:lnTo>
                <a:lnTo>
                  <a:pt x="1134551" y="17779"/>
                </a:lnTo>
                <a:close/>
              </a:path>
              <a:path w="1407160" h="704850">
                <a:moveTo>
                  <a:pt x="1130232" y="25964"/>
                </a:moveTo>
                <a:lnTo>
                  <a:pt x="1128317" y="43064"/>
                </a:lnTo>
                <a:lnTo>
                  <a:pt x="1131849" y="40639"/>
                </a:lnTo>
                <a:lnTo>
                  <a:pt x="1131359" y="31750"/>
                </a:lnTo>
                <a:lnTo>
                  <a:pt x="1130232" y="25964"/>
                </a:lnTo>
                <a:close/>
              </a:path>
              <a:path w="1407160" h="704850">
                <a:moveTo>
                  <a:pt x="1154863" y="35560"/>
                </a:moveTo>
                <a:lnTo>
                  <a:pt x="1146465" y="35560"/>
                </a:lnTo>
                <a:lnTo>
                  <a:pt x="1146883" y="38100"/>
                </a:lnTo>
                <a:lnTo>
                  <a:pt x="1151309" y="38100"/>
                </a:lnTo>
                <a:lnTo>
                  <a:pt x="1150004" y="40639"/>
                </a:lnTo>
                <a:lnTo>
                  <a:pt x="1154620" y="40639"/>
                </a:lnTo>
                <a:lnTo>
                  <a:pt x="1154863" y="35560"/>
                </a:lnTo>
                <a:close/>
              </a:path>
              <a:path w="1407160" h="704850">
                <a:moveTo>
                  <a:pt x="1178401" y="30479"/>
                </a:moveTo>
                <a:lnTo>
                  <a:pt x="1164001" y="30479"/>
                </a:lnTo>
                <a:lnTo>
                  <a:pt x="1167199" y="35560"/>
                </a:lnTo>
                <a:lnTo>
                  <a:pt x="1171002" y="35560"/>
                </a:lnTo>
                <a:lnTo>
                  <a:pt x="1172761" y="36829"/>
                </a:lnTo>
                <a:lnTo>
                  <a:pt x="1174983" y="36829"/>
                </a:lnTo>
                <a:lnTo>
                  <a:pt x="1178947" y="35560"/>
                </a:lnTo>
                <a:lnTo>
                  <a:pt x="1183260" y="33020"/>
                </a:lnTo>
                <a:lnTo>
                  <a:pt x="1178401" y="30479"/>
                </a:lnTo>
                <a:close/>
              </a:path>
              <a:path w="1407160" h="704850">
                <a:moveTo>
                  <a:pt x="1204708" y="29210"/>
                </a:moveTo>
                <a:lnTo>
                  <a:pt x="1182725" y="29210"/>
                </a:lnTo>
                <a:lnTo>
                  <a:pt x="1185632" y="34289"/>
                </a:lnTo>
                <a:lnTo>
                  <a:pt x="1187175" y="34289"/>
                </a:lnTo>
                <a:lnTo>
                  <a:pt x="1188713" y="35560"/>
                </a:lnTo>
                <a:lnTo>
                  <a:pt x="1192160" y="35560"/>
                </a:lnTo>
                <a:lnTo>
                  <a:pt x="1196296" y="34289"/>
                </a:lnTo>
                <a:lnTo>
                  <a:pt x="1206361" y="31750"/>
                </a:lnTo>
                <a:lnTo>
                  <a:pt x="1204708" y="29210"/>
                </a:lnTo>
                <a:close/>
              </a:path>
              <a:path w="1407160" h="704850">
                <a:moveTo>
                  <a:pt x="1089439" y="27939"/>
                </a:moveTo>
                <a:lnTo>
                  <a:pt x="1080348" y="27939"/>
                </a:lnTo>
                <a:lnTo>
                  <a:pt x="1081289" y="30479"/>
                </a:lnTo>
                <a:lnTo>
                  <a:pt x="1080728" y="34289"/>
                </a:lnTo>
                <a:lnTo>
                  <a:pt x="1096082" y="34289"/>
                </a:lnTo>
                <a:lnTo>
                  <a:pt x="1094295" y="33020"/>
                </a:lnTo>
                <a:lnTo>
                  <a:pt x="1090314" y="31750"/>
                </a:lnTo>
                <a:lnTo>
                  <a:pt x="1089439" y="27939"/>
                </a:lnTo>
                <a:close/>
              </a:path>
              <a:path w="1407160" h="704850">
                <a:moveTo>
                  <a:pt x="1224450" y="26670"/>
                </a:moveTo>
                <a:lnTo>
                  <a:pt x="1206129" y="26670"/>
                </a:lnTo>
                <a:lnTo>
                  <a:pt x="1211234" y="29210"/>
                </a:lnTo>
                <a:lnTo>
                  <a:pt x="1213482" y="31750"/>
                </a:lnTo>
                <a:lnTo>
                  <a:pt x="1215791" y="31750"/>
                </a:lnTo>
                <a:lnTo>
                  <a:pt x="1219537" y="30479"/>
                </a:lnTo>
                <a:lnTo>
                  <a:pt x="1222118" y="29210"/>
                </a:lnTo>
                <a:lnTo>
                  <a:pt x="1224704" y="29210"/>
                </a:lnTo>
                <a:lnTo>
                  <a:pt x="1224450" y="26670"/>
                </a:lnTo>
                <a:close/>
              </a:path>
              <a:path w="1407160" h="704850">
                <a:moveTo>
                  <a:pt x="1124022" y="20320"/>
                </a:moveTo>
                <a:lnTo>
                  <a:pt x="1113048" y="22860"/>
                </a:lnTo>
                <a:lnTo>
                  <a:pt x="1115132" y="30479"/>
                </a:lnTo>
                <a:lnTo>
                  <a:pt x="1129727" y="30479"/>
                </a:lnTo>
                <a:lnTo>
                  <a:pt x="1130153" y="26670"/>
                </a:lnTo>
                <a:lnTo>
                  <a:pt x="1130123" y="25400"/>
                </a:lnTo>
                <a:lnTo>
                  <a:pt x="1129875" y="24129"/>
                </a:lnTo>
                <a:lnTo>
                  <a:pt x="1128024" y="24129"/>
                </a:lnTo>
                <a:lnTo>
                  <a:pt x="1124022" y="20320"/>
                </a:lnTo>
                <a:close/>
              </a:path>
              <a:path w="1407160" h="704850">
                <a:moveTo>
                  <a:pt x="1242333" y="22860"/>
                </a:moveTo>
                <a:lnTo>
                  <a:pt x="1224069" y="22860"/>
                </a:lnTo>
                <a:lnTo>
                  <a:pt x="1224970" y="24129"/>
                </a:lnTo>
                <a:lnTo>
                  <a:pt x="1225824" y="25400"/>
                </a:lnTo>
                <a:lnTo>
                  <a:pt x="1230505" y="30479"/>
                </a:lnTo>
                <a:lnTo>
                  <a:pt x="1238105" y="30479"/>
                </a:lnTo>
                <a:lnTo>
                  <a:pt x="1241778" y="29210"/>
                </a:lnTo>
                <a:lnTo>
                  <a:pt x="1242333" y="22860"/>
                </a:lnTo>
                <a:close/>
              </a:path>
              <a:path w="1407160" h="704850">
                <a:moveTo>
                  <a:pt x="1267172" y="21589"/>
                </a:moveTo>
                <a:lnTo>
                  <a:pt x="1248449" y="21589"/>
                </a:lnTo>
                <a:lnTo>
                  <a:pt x="1253189" y="29210"/>
                </a:lnTo>
                <a:lnTo>
                  <a:pt x="1263948" y="29210"/>
                </a:lnTo>
                <a:lnTo>
                  <a:pt x="1263488" y="27939"/>
                </a:lnTo>
                <a:lnTo>
                  <a:pt x="1262976" y="26670"/>
                </a:lnTo>
                <a:lnTo>
                  <a:pt x="1266709" y="26670"/>
                </a:lnTo>
                <a:lnTo>
                  <a:pt x="1267172" y="21589"/>
                </a:lnTo>
                <a:close/>
              </a:path>
              <a:path w="1407160" h="704850">
                <a:moveTo>
                  <a:pt x="1266709" y="26670"/>
                </a:moveTo>
                <a:lnTo>
                  <a:pt x="1262976" y="26670"/>
                </a:lnTo>
                <a:lnTo>
                  <a:pt x="1265011" y="29210"/>
                </a:lnTo>
                <a:lnTo>
                  <a:pt x="1267872" y="27607"/>
                </a:lnTo>
                <a:lnTo>
                  <a:pt x="1266709" y="26670"/>
                </a:lnTo>
                <a:close/>
              </a:path>
              <a:path w="1407160" h="704850">
                <a:moveTo>
                  <a:pt x="1273957" y="7620"/>
                </a:moveTo>
                <a:lnTo>
                  <a:pt x="1267311" y="7620"/>
                </a:lnTo>
                <a:lnTo>
                  <a:pt x="1267332" y="14687"/>
                </a:lnTo>
                <a:lnTo>
                  <a:pt x="1267891" y="15239"/>
                </a:lnTo>
                <a:lnTo>
                  <a:pt x="1267604" y="17779"/>
                </a:lnTo>
                <a:lnTo>
                  <a:pt x="1267488" y="20320"/>
                </a:lnTo>
                <a:lnTo>
                  <a:pt x="1267561" y="21589"/>
                </a:lnTo>
                <a:lnTo>
                  <a:pt x="1269514" y="26670"/>
                </a:lnTo>
                <a:lnTo>
                  <a:pt x="1267872" y="27607"/>
                </a:lnTo>
                <a:lnTo>
                  <a:pt x="1269862" y="29210"/>
                </a:lnTo>
                <a:lnTo>
                  <a:pt x="1272912" y="26670"/>
                </a:lnTo>
                <a:lnTo>
                  <a:pt x="1278063" y="22860"/>
                </a:lnTo>
                <a:lnTo>
                  <a:pt x="1284227" y="22860"/>
                </a:lnTo>
                <a:lnTo>
                  <a:pt x="1285699" y="20320"/>
                </a:lnTo>
                <a:lnTo>
                  <a:pt x="1301753" y="20320"/>
                </a:lnTo>
                <a:lnTo>
                  <a:pt x="1303183" y="17779"/>
                </a:lnTo>
                <a:lnTo>
                  <a:pt x="1303511" y="16510"/>
                </a:lnTo>
                <a:lnTo>
                  <a:pt x="1275753" y="16510"/>
                </a:lnTo>
                <a:lnTo>
                  <a:pt x="1274154" y="10160"/>
                </a:lnTo>
                <a:lnTo>
                  <a:pt x="1273957" y="7620"/>
                </a:lnTo>
                <a:close/>
              </a:path>
              <a:path w="1407160" h="704850">
                <a:moveTo>
                  <a:pt x="1087786" y="25400"/>
                </a:moveTo>
                <a:lnTo>
                  <a:pt x="1084191" y="27939"/>
                </a:lnTo>
                <a:lnTo>
                  <a:pt x="1088075" y="27939"/>
                </a:lnTo>
                <a:lnTo>
                  <a:pt x="1087786" y="25400"/>
                </a:lnTo>
                <a:close/>
              </a:path>
              <a:path w="1407160" h="704850">
                <a:moveTo>
                  <a:pt x="1267430" y="19315"/>
                </a:moveTo>
                <a:lnTo>
                  <a:pt x="1267172" y="21589"/>
                </a:lnTo>
                <a:lnTo>
                  <a:pt x="1266709" y="26670"/>
                </a:lnTo>
                <a:lnTo>
                  <a:pt x="1267872" y="27607"/>
                </a:lnTo>
                <a:lnTo>
                  <a:pt x="1269514" y="26670"/>
                </a:lnTo>
                <a:lnTo>
                  <a:pt x="1267561" y="21589"/>
                </a:lnTo>
                <a:lnTo>
                  <a:pt x="1267430" y="19315"/>
                </a:lnTo>
                <a:close/>
              </a:path>
              <a:path w="1407160" h="704850">
                <a:moveTo>
                  <a:pt x="1301753" y="20320"/>
                </a:moveTo>
                <a:lnTo>
                  <a:pt x="1285699" y="20320"/>
                </a:lnTo>
                <a:lnTo>
                  <a:pt x="1289023" y="22860"/>
                </a:lnTo>
                <a:lnTo>
                  <a:pt x="1289833" y="24129"/>
                </a:lnTo>
                <a:lnTo>
                  <a:pt x="1290689" y="25400"/>
                </a:lnTo>
                <a:lnTo>
                  <a:pt x="1293849" y="26670"/>
                </a:lnTo>
                <a:lnTo>
                  <a:pt x="1295794" y="25400"/>
                </a:lnTo>
                <a:lnTo>
                  <a:pt x="1297743" y="25400"/>
                </a:lnTo>
                <a:lnTo>
                  <a:pt x="1300322" y="22860"/>
                </a:lnTo>
                <a:lnTo>
                  <a:pt x="1301753" y="20320"/>
                </a:lnTo>
                <a:close/>
              </a:path>
              <a:path w="1407160" h="704850">
                <a:moveTo>
                  <a:pt x="1153260" y="16510"/>
                </a:moveTo>
                <a:lnTo>
                  <a:pt x="1151675" y="21589"/>
                </a:lnTo>
                <a:lnTo>
                  <a:pt x="1153050" y="25400"/>
                </a:lnTo>
                <a:lnTo>
                  <a:pt x="1224323" y="25400"/>
                </a:lnTo>
                <a:lnTo>
                  <a:pt x="1224196" y="24129"/>
                </a:lnTo>
                <a:lnTo>
                  <a:pt x="1174644" y="24129"/>
                </a:lnTo>
                <a:lnTo>
                  <a:pt x="1180625" y="21589"/>
                </a:lnTo>
                <a:lnTo>
                  <a:pt x="1173817" y="21589"/>
                </a:lnTo>
                <a:lnTo>
                  <a:pt x="1170229" y="17997"/>
                </a:lnTo>
                <a:lnTo>
                  <a:pt x="1169008" y="17779"/>
                </a:lnTo>
                <a:lnTo>
                  <a:pt x="1160461" y="17779"/>
                </a:lnTo>
                <a:lnTo>
                  <a:pt x="1153260" y="16510"/>
                </a:lnTo>
                <a:close/>
              </a:path>
              <a:path w="1407160" h="704850">
                <a:moveTo>
                  <a:pt x="1349640" y="15239"/>
                </a:moveTo>
                <a:lnTo>
                  <a:pt x="1303839" y="15239"/>
                </a:lnTo>
                <a:lnTo>
                  <a:pt x="1307416" y="16510"/>
                </a:lnTo>
                <a:lnTo>
                  <a:pt x="1307952" y="17997"/>
                </a:lnTo>
                <a:lnTo>
                  <a:pt x="1308296" y="19050"/>
                </a:lnTo>
                <a:lnTo>
                  <a:pt x="1307940" y="21589"/>
                </a:lnTo>
                <a:lnTo>
                  <a:pt x="1307852" y="25400"/>
                </a:lnTo>
                <a:lnTo>
                  <a:pt x="1314489" y="25400"/>
                </a:lnTo>
                <a:lnTo>
                  <a:pt x="1323199" y="24129"/>
                </a:lnTo>
                <a:lnTo>
                  <a:pt x="1325977" y="19050"/>
                </a:lnTo>
                <a:lnTo>
                  <a:pt x="1341096" y="19050"/>
                </a:lnTo>
                <a:lnTo>
                  <a:pt x="1340846" y="17779"/>
                </a:lnTo>
                <a:lnTo>
                  <a:pt x="1349131" y="17779"/>
                </a:lnTo>
                <a:lnTo>
                  <a:pt x="1349640" y="15239"/>
                </a:lnTo>
                <a:close/>
              </a:path>
              <a:path w="1407160" h="704850">
                <a:moveTo>
                  <a:pt x="1341096" y="19050"/>
                </a:moveTo>
                <a:lnTo>
                  <a:pt x="1325977" y="19050"/>
                </a:lnTo>
                <a:lnTo>
                  <a:pt x="1328573" y="24129"/>
                </a:lnTo>
                <a:lnTo>
                  <a:pt x="1331702" y="25400"/>
                </a:lnTo>
                <a:lnTo>
                  <a:pt x="1334884" y="25400"/>
                </a:lnTo>
                <a:lnTo>
                  <a:pt x="1337988" y="24129"/>
                </a:lnTo>
                <a:lnTo>
                  <a:pt x="1339890" y="24129"/>
                </a:lnTo>
                <a:lnTo>
                  <a:pt x="1341843" y="22860"/>
                </a:lnTo>
                <a:lnTo>
                  <a:pt x="1341096" y="19050"/>
                </a:lnTo>
                <a:close/>
              </a:path>
              <a:path w="1407160" h="704850">
                <a:moveTo>
                  <a:pt x="1185951" y="13970"/>
                </a:moveTo>
                <a:lnTo>
                  <a:pt x="1182197" y="13970"/>
                </a:lnTo>
                <a:lnTo>
                  <a:pt x="1178497" y="15239"/>
                </a:lnTo>
                <a:lnTo>
                  <a:pt x="1169799" y="17568"/>
                </a:lnTo>
                <a:lnTo>
                  <a:pt x="1170229" y="17997"/>
                </a:lnTo>
                <a:lnTo>
                  <a:pt x="1183236" y="20320"/>
                </a:lnTo>
                <a:lnTo>
                  <a:pt x="1186609" y="22860"/>
                </a:lnTo>
                <a:lnTo>
                  <a:pt x="1180605" y="24129"/>
                </a:lnTo>
                <a:lnTo>
                  <a:pt x="1224196" y="24129"/>
                </a:lnTo>
                <a:lnTo>
                  <a:pt x="1224069" y="22860"/>
                </a:lnTo>
                <a:lnTo>
                  <a:pt x="1242333" y="22860"/>
                </a:lnTo>
                <a:lnTo>
                  <a:pt x="1248449" y="21589"/>
                </a:lnTo>
                <a:lnTo>
                  <a:pt x="1267172" y="21589"/>
                </a:lnTo>
                <a:lnTo>
                  <a:pt x="1267316" y="20320"/>
                </a:lnTo>
                <a:lnTo>
                  <a:pt x="1267415" y="19050"/>
                </a:lnTo>
                <a:lnTo>
                  <a:pt x="1195318" y="19050"/>
                </a:lnTo>
                <a:lnTo>
                  <a:pt x="1197801" y="15239"/>
                </a:lnTo>
                <a:lnTo>
                  <a:pt x="1192658" y="15239"/>
                </a:lnTo>
                <a:lnTo>
                  <a:pt x="1185951" y="13970"/>
                </a:lnTo>
                <a:close/>
              </a:path>
              <a:path w="1407160" h="704850">
                <a:moveTo>
                  <a:pt x="1284227" y="22860"/>
                </a:moveTo>
                <a:lnTo>
                  <a:pt x="1278063" y="22860"/>
                </a:lnTo>
                <a:lnTo>
                  <a:pt x="1283491" y="24129"/>
                </a:lnTo>
                <a:lnTo>
                  <a:pt x="1284227" y="22860"/>
                </a:lnTo>
                <a:close/>
              </a:path>
              <a:path w="1407160" h="704850">
                <a:moveTo>
                  <a:pt x="1341831" y="0"/>
                </a:moveTo>
                <a:lnTo>
                  <a:pt x="1331655" y="3810"/>
                </a:lnTo>
                <a:lnTo>
                  <a:pt x="1329269" y="3810"/>
                </a:lnTo>
                <a:lnTo>
                  <a:pt x="1326935" y="5079"/>
                </a:lnTo>
                <a:lnTo>
                  <a:pt x="1326699" y="7620"/>
                </a:lnTo>
                <a:lnTo>
                  <a:pt x="1327105" y="8889"/>
                </a:lnTo>
                <a:lnTo>
                  <a:pt x="1327562" y="10160"/>
                </a:lnTo>
                <a:lnTo>
                  <a:pt x="1327275" y="12700"/>
                </a:lnTo>
                <a:lnTo>
                  <a:pt x="1324187" y="15239"/>
                </a:lnTo>
                <a:lnTo>
                  <a:pt x="1371231" y="15239"/>
                </a:lnTo>
                <a:lnTo>
                  <a:pt x="1370877" y="17779"/>
                </a:lnTo>
                <a:lnTo>
                  <a:pt x="1372906" y="19050"/>
                </a:lnTo>
                <a:lnTo>
                  <a:pt x="1374885" y="20320"/>
                </a:lnTo>
                <a:lnTo>
                  <a:pt x="1376511" y="22860"/>
                </a:lnTo>
                <a:lnTo>
                  <a:pt x="1378111" y="22860"/>
                </a:lnTo>
                <a:lnTo>
                  <a:pt x="1379710" y="24129"/>
                </a:lnTo>
                <a:lnTo>
                  <a:pt x="1385239" y="22860"/>
                </a:lnTo>
                <a:lnTo>
                  <a:pt x="1388339" y="20320"/>
                </a:lnTo>
                <a:lnTo>
                  <a:pt x="1394672" y="13970"/>
                </a:lnTo>
                <a:lnTo>
                  <a:pt x="1406810" y="13970"/>
                </a:lnTo>
                <a:lnTo>
                  <a:pt x="1406925" y="12700"/>
                </a:lnTo>
                <a:lnTo>
                  <a:pt x="1406966" y="10160"/>
                </a:lnTo>
                <a:lnTo>
                  <a:pt x="1373082" y="10160"/>
                </a:lnTo>
                <a:lnTo>
                  <a:pt x="1369932" y="8889"/>
                </a:lnTo>
                <a:lnTo>
                  <a:pt x="1368296" y="7620"/>
                </a:lnTo>
                <a:lnTo>
                  <a:pt x="1364293" y="6350"/>
                </a:lnTo>
                <a:lnTo>
                  <a:pt x="1346005" y="6350"/>
                </a:lnTo>
                <a:lnTo>
                  <a:pt x="1344804" y="5079"/>
                </a:lnTo>
                <a:lnTo>
                  <a:pt x="1345139" y="3810"/>
                </a:lnTo>
                <a:lnTo>
                  <a:pt x="1343486" y="1270"/>
                </a:lnTo>
                <a:lnTo>
                  <a:pt x="1341831" y="0"/>
                </a:lnTo>
                <a:close/>
              </a:path>
              <a:path w="1407160" h="704850">
                <a:moveTo>
                  <a:pt x="1406810" y="13970"/>
                </a:moveTo>
                <a:lnTo>
                  <a:pt x="1394672" y="13970"/>
                </a:lnTo>
                <a:lnTo>
                  <a:pt x="1398250" y="15239"/>
                </a:lnTo>
                <a:lnTo>
                  <a:pt x="1398673" y="16510"/>
                </a:lnTo>
                <a:lnTo>
                  <a:pt x="1398983" y="17568"/>
                </a:lnTo>
                <a:lnTo>
                  <a:pt x="1398935" y="17997"/>
                </a:lnTo>
                <a:lnTo>
                  <a:pt x="1397109" y="21589"/>
                </a:lnTo>
                <a:lnTo>
                  <a:pt x="1401865" y="22860"/>
                </a:lnTo>
                <a:lnTo>
                  <a:pt x="1406239" y="20320"/>
                </a:lnTo>
                <a:lnTo>
                  <a:pt x="1406810" y="13970"/>
                </a:lnTo>
                <a:close/>
              </a:path>
              <a:path w="1407160" h="704850">
                <a:moveTo>
                  <a:pt x="1371231" y="15239"/>
                </a:moveTo>
                <a:lnTo>
                  <a:pt x="1349640" y="15239"/>
                </a:lnTo>
                <a:lnTo>
                  <a:pt x="1353470" y="17779"/>
                </a:lnTo>
                <a:lnTo>
                  <a:pt x="1357877" y="19050"/>
                </a:lnTo>
                <a:lnTo>
                  <a:pt x="1363066" y="21589"/>
                </a:lnTo>
                <a:lnTo>
                  <a:pt x="1365421" y="21589"/>
                </a:lnTo>
                <a:lnTo>
                  <a:pt x="1366544" y="19050"/>
                </a:lnTo>
                <a:lnTo>
                  <a:pt x="1368913" y="17779"/>
                </a:lnTo>
                <a:lnTo>
                  <a:pt x="1371231" y="15239"/>
                </a:lnTo>
                <a:close/>
              </a:path>
              <a:path w="1407160" h="704850">
                <a:moveTo>
                  <a:pt x="1148194" y="17779"/>
                </a:moveTo>
                <a:lnTo>
                  <a:pt x="1139371" y="20320"/>
                </a:lnTo>
                <a:lnTo>
                  <a:pt x="1147799" y="20320"/>
                </a:lnTo>
                <a:lnTo>
                  <a:pt x="1148194" y="17779"/>
                </a:lnTo>
                <a:close/>
              </a:path>
              <a:path w="1407160" h="704850">
                <a:moveTo>
                  <a:pt x="1210132" y="11429"/>
                </a:moveTo>
                <a:lnTo>
                  <a:pt x="1205721" y="12700"/>
                </a:lnTo>
                <a:lnTo>
                  <a:pt x="1201355" y="12700"/>
                </a:lnTo>
                <a:lnTo>
                  <a:pt x="1204019" y="17779"/>
                </a:lnTo>
                <a:lnTo>
                  <a:pt x="1195318" y="19050"/>
                </a:lnTo>
                <a:lnTo>
                  <a:pt x="1267415" y="19050"/>
                </a:lnTo>
                <a:lnTo>
                  <a:pt x="1267338" y="16510"/>
                </a:lnTo>
                <a:lnTo>
                  <a:pt x="1214720" y="16510"/>
                </a:lnTo>
                <a:lnTo>
                  <a:pt x="1210005" y="15239"/>
                </a:lnTo>
                <a:lnTo>
                  <a:pt x="1210132" y="11429"/>
                </a:lnTo>
                <a:close/>
              </a:path>
              <a:path w="1407160" h="704850">
                <a:moveTo>
                  <a:pt x="1349131" y="17779"/>
                </a:moveTo>
                <a:lnTo>
                  <a:pt x="1340846" y="17779"/>
                </a:lnTo>
                <a:lnTo>
                  <a:pt x="1348673" y="19050"/>
                </a:lnTo>
                <a:lnTo>
                  <a:pt x="1349131" y="17779"/>
                </a:lnTo>
                <a:close/>
              </a:path>
              <a:path w="1407160" h="704850">
                <a:moveTo>
                  <a:pt x="1169799" y="17568"/>
                </a:moveTo>
                <a:lnTo>
                  <a:pt x="1169008" y="17779"/>
                </a:lnTo>
                <a:lnTo>
                  <a:pt x="1170229" y="17997"/>
                </a:lnTo>
                <a:lnTo>
                  <a:pt x="1169799" y="17568"/>
                </a:lnTo>
                <a:close/>
              </a:path>
              <a:path w="1407160" h="704850">
                <a:moveTo>
                  <a:pt x="1168742" y="16510"/>
                </a:moveTo>
                <a:lnTo>
                  <a:pt x="1160461" y="17779"/>
                </a:lnTo>
                <a:lnTo>
                  <a:pt x="1169008" y="17779"/>
                </a:lnTo>
                <a:lnTo>
                  <a:pt x="1169799" y="17568"/>
                </a:lnTo>
                <a:lnTo>
                  <a:pt x="1168742" y="16510"/>
                </a:lnTo>
                <a:close/>
              </a:path>
              <a:path w="1407160" h="704850">
                <a:moveTo>
                  <a:pt x="1262337" y="10050"/>
                </a:moveTo>
                <a:lnTo>
                  <a:pt x="1257298" y="12700"/>
                </a:lnTo>
                <a:lnTo>
                  <a:pt x="1256201" y="13970"/>
                </a:lnTo>
                <a:lnTo>
                  <a:pt x="1213982" y="13970"/>
                </a:lnTo>
                <a:lnTo>
                  <a:pt x="1214720" y="16510"/>
                </a:lnTo>
                <a:lnTo>
                  <a:pt x="1267338" y="16510"/>
                </a:lnTo>
                <a:lnTo>
                  <a:pt x="1267332" y="14687"/>
                </a:lnTo>
                <a:lnTo>
                  <a:pt x="1265270" y="12700"/>
                </a:lnTo>
                <a:lnTo>
                  <a:pt x="1262337" y="10050"/>
                </a:lnTo>
                <a:close/>
              </a:path>
              <a:path w="1407160" h="704850">
                <a:moveTo>
                  <a:pt x="1282735" y="5079"/>
                </a:moveTo>
                <a:lnTo>
                  <a:pt x="1280899" y="11429"/>
                </a:lnTo>
                <a:lnTo>
                  <a:pt x="1280203" y="13970"/>
                </a:lnTo>
                <a:lnTo>
                  <a:pt x="1277275" y="16510"/>
                </a:lnTo>
                <a:lnTo>
                  <a:pt x="1303511" y="16510"/>
                </a:lnTo>
                <a:lnTo>
                  <a:pt x="1303839" y="15239"/>
                </a:lnTo>
                <a:lnTo>
                  <a:pt x="1324187" y="15239"/>
                </a:lnTo>
                <a:lnTo>
                  <a:pt x="1320609" y="13970"/>
                </a:lnTo>
                <a:lnTo>
                  <a:pt x="1317928" y="8889"/>
                </a:lnTo>
                <a:lnTo>
                  <a:pt x="1291282" y="8889"/>
                </a:lnTo>
                <a:lnTo>
                  <a:pt x="1288534" y="6350"/>
                </a:lnTo>
                <a:lnTo>
                  <a:pt x="1282735" y="5079"/>
                </a:lnTo>
                <a:close/>
              </a:path>
              <a:path w="1407160" h="704850">
                <a:moveTo>
                  <a:pt x="1198628" y="13970"/>
                </a:moveTo>
                <a:lnTo>
                  <a:pt x="1195621" y="13970"/>
                </a:lnTo>
                <a:lnTo>
                  <a:pt x="1192658" y="15239"/>
                </a:lnTo>
                <a:lnTo>
                  <a:pt x="1197801" y="15239"/>
                </a:lnTo>
                <a:lnTo>
                  <a:pt x="1198628" y="13970"/>
                </a:lnTo>
                <a:close/>
              </a:path>
              <a:path w="1407160" h="704850">
                <a:moveTo>
                  <a:pt x="1267311" y="7620"/>
                </a:moveTo>
                <a:lnTo>
                  <a:pt x="1262337" y="10050"/>
                </a:lnTo>
                <a:lnTo>
                  <a:pt x="1265270" y="12700"/>
                </a:lnTo>
                <a:lnTo>
                  <a:pt x="1267332" y="14687"/>
                </a:lnTo>
                <a:lnTo>
                  <a:pt x="1267311" y="7620"/>
                </a:lnTo>
                <a:close/>
              </a:path>
              <a:path w="1407160" h="704850">
                <a:moveTo>
                  <a:pt x="1220659" y="11429"/>
                </a:moveTo>
                <a:lnTo>
                  <a:pt x="1217716" y="12700"/>
                </a:lnTo>
                <a:lnTo>
                  <a:pt x="1215876" y="13970"/>
                </a:lnTo>
                <a:lnTo>
                  <a:pt x="1228211" y="13970"/>
                </a:lnTo>
                <a:lnTo>
                  <a:pt x="1229235" y="12700"/>
                </a:lnTo>
                <a:lnTo>
                  <a:pt x="1220659" y="11429"/>
                </a:lnTo>
                <a:close/>
              </a:path>
              <a:path w="1407160" h="704850">
                <a:moveTo>
                  <a:pt x="1248034" y="7620"/>
                </a:moveTo>
                <a:lnTo>
                  <a:pt x="1245772" y="7620"/>
                </a:lnTo>
                <a:lnTo>
                  <a:pt x="1243514" y="8889"/>
                </a:lnTo>
                <a:lnTo>
                  <a:pt x="1235847" y="10160"/>
                </a:lnTo>
                <a:lnTo>
                  <a:pt x="1235482" y="13970"/>
                </a:lnTo>
                <a:lnTo>
                  <a:pt x="1256201" y="13970"/>
                </a:lnTo>
                <a:lnTo>
                  <a:pt x="1250768" y="11429"/>
                </a:lnTo>
                <a:lnTo>
                  <a:pt x="1253407" y="8889"/>
                </a:lnTo>
                <a:lnTo>
                  <a:pt x="1248034" y="7620"/>
                </a:lnTo>
                <a:close/>
              </a:path>
              <a:path w="1407160" h="704850">
                <a:moveTo>
                  <a:pt x="1384105" y="0"/>
                </a:moveTo>
                <a:lnTo>
                  <a:pt x="1374094" y="0"/>
                </a:lnTo>
                <a:lnTo>
                  <a:pt x="1372166" y="2539"/>
                </a:lnTo>
                <a:lnTo>
                  <a:pt x="1373367" y="2539"/>
                </a:lnTo>
                <a:lnTo>
                  <a:pt x="1377005" y="6350"/>
                </a:lnTo>
                <a:lnTo>
                  <a:pt x="1373082" y="10160"/>
                </a:lnTo>
                <a:lnTo>
                  <a:pt x="1406966" y="10160"/>
                </a:lnTo>
                <a:lnTo>
                  <a:pt x="1406893" y="8889"/>
                </a:lnTo>
                <a:lnTo>
                  <a:pt x="1390228" y="8889"/>
                </a:lnTo>
                <a:lnTo>
                  <a:pt x="1384620" y="7620"/>
                </a:lnTo>
                <a:lnTo>
                  <a:pt x="1384105" y="0"/>
                </a:lnTo>
                <a:close/>
              </a:path>
              <a:path w="1407160" h="704850">
                <a:moveTo>
                  <a:pt x="1272613" y="6350"/>
                </a:moveTo>
                <a:lnTo>
                  <a:pt x="1261052" y="8889"/>
                </a:lnTo>
                <a:lnTo>
                  <a:pt x="1262337" y="10050"/>
                </a:lnTo>
                <a:lnTo>
                  <a:pt x="1267311" y="7620"/>
                </a:lnTo>
                <a:lnTo>
                  <a:pt x="1273957" y="7620"/>
                </a:lnTo>
                <a:lnTo>
                  <a:pt x="1272613" y="6350"/>
                </a:lnTo>
                <a:close/>
              </a:path>
              <a:path w="1407160" h="704850">
                <a:moveTo>
                  <a:pt x="1302478" y="5079"/>
                </a:moveTo>
                <a:lnTo>
                  <a:pt x="1299324" y="5079"/>
                </a:lnTo>
                <a:lnTo>
                  <a:pt x="1295617" y="8889"/>
                </a:lnTo>
                <a:lnTo>
                  <a:pt x="1317928" y="8889"/>
                </a:lnTo>
                <a:lnTo>
                  <a:pt x="1317257" y="7620"/>
                </a:lnTo>
                <a:lnTo>
                  <a:pt x="1316781" y="6350"/>
                </a:lnTo>
                <a:lnTo>
                  <a:pt x="1305687" y="6350"/>
                </a:lnTo>
                <a:lnTo>
                  <a:pt x="1302478" y="5079"/>
                </a:lnTo>
                <a:close/>
              </a:path>
              <a:path w="1407160" h="704850">
                <a:moveTo>
                  <a:pt x="1400959" y="0"/>
                </a:moveTo>
                <a:lnTo>
                  <a:pt x="1389302" y="0"/>
                </a:lnTo>
                <a:lnTo>
                  <a:pt x="1390228" y="8889"/>
                </a:lnTo>
                <a:lnTo>
                  <a:pt x="1406893" y="8889"/>
                </a:lnTo>
                <a:lnTo>
                  <a:pt x="1406601" y="3810"/>
                </a:lnTo>
                <a:lnTo>
                  <a:pt x="1404724" y="3810"/>
                </a:lnTo>
                <a:lnTo>
                  <a:pt x="1400959" y="0"/>
                </a:lnTo>
                <a:close/>
              </a:path>
              <a:path w="1407160" h="704850">
                <a:moveTo>
                  <a:pt x="1316305" y="5079"/>
                </a:moveTo>
                <a:lnTo>
                  <a:pt x="1309206" y="5079"/>
                </a:lnTo>
                <a:lnTo>
                  <a:pt x="1305687" y="6350"/>
                </a:lnTo>
                <a:lnTo>
                  <a:pt x="1316781" y="6350"/>
                </a:lnTo>
                <a:lnTo>
                  <a:pt x="1316305" y="5079"/>
                </a:lnTo>
                <a:close/>
              </a:path>
              <a:path w="1407160" h="704850">
                <a:moveTo>
                  <a:pt x="1362547" y="0"/>
                </a:moveTo>
                <a:lnTo>
                  <a:pt x="1358591" y="1270"/>
                </a:lnTo>
                <a:lnTo>
                  <a:pt x="1354599" y="1270"/>
                </a:lnTo>
                <a:lnTo>
                  <a:pt x="1355102" y="3810"/>
                </a:lnTo>
                <a:lnTo>
                  <a:pt x="1354052" y="6350"/>
                </a:lnTo>
                <a:lnTo>
                  <a:pt x="1364293" y="6350"/>
                </a:lnTo>
                <a:lnTo>
                  <a:pt x="1363901" y="2539"/>
                </a:lnTo>
                <a:lnTo>
                  <a:pt x="1362589" y="2539"/>
                </a:lnTo>
                <a:lnTo>
                  <a:pt x="1362547" y="0"/>
                </a:lnTo>
                <a:close/>
              </a:path>
            </a:pathLst>
          </a:custGeom>
          <a:solidFill>
            <a:srgbClr val="D0A8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290" y="3218014"/>
            <a:ext cx="131798" cy="162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1586" y="4381922"/>
            <a:ext cx="468630" cy="468630"/>
          </a:xfrm>
          <a:custGeom>
            <a:avLst/>
            <a:gdLst/>
            <a:ahLst/>
            <a:cxnLst/>
            <a:rect l="l" t="t" r="r" b="b"/>
            <a:pathLst>
              <a:path w="468629" h="468629">
                <a:moveTo>
                  <a:pt x="0" y="0"/>
                </a:moveTo>
                <a:lnTo>
                  <a:pt x="468382" y="0"/>
                </a:lnTo>
                <a:lnTo>
                  <a:pt x="468382" y="468382"/>
                </a:lnTo>
                <a:lnTo>
                  <a:pt x="0" y="4683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81586" y="4842404"/>
            <a:ext cx="468630" cy="468630"/>
          </a:xfrm>
          <a:custGeom>
            <a:avLst/>
            <a:gdLst/>
            <a:ahLst/>
            <a:cxnLst/>
            <a:rect l="l" t="t" r="r" b="b"/>
            <a:pathLst>
              <a:path w="468629" h="468629">
                <a:moveTo>
                  <a:pt x="0" y="0"/>
                </a:moveTo>
                <a:lnTo>
                  <a:pt x="468381" y="0"/>
                </a:lnTo>
                <a:lnTo>
                  <a:pt x="468381" y="468381"/>
                </a:lnTo>
                <a:lnTo>
                  <a:pt x="0" y="4683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81586" y="4842404"/>
            <a:ext cx="468630" cy="468630"/>
          </a:xfrm>
          <a:custGeom>
            <a:avLst/>
            <a:gdLst/>
            <a:ahLst/>
            <a:cxnLst/>
            <a:rect l="l" t="t" r="r" b="b"/>
            <a:pathLst>
              <a:path w="468629" h="468629">
                <a:moveTo>
                  <a:pt x="0" y="0"/>
                </a:moveTo>
                <a:lnTo>
                  <a:pt x="468382" y="0"/>
                </a:lnTo>
                <a:lnTo>
                  <a:pt x="468382" y="468382"/>
                </a:lnTo>
                <a:lnTo>
                  <a:pt x="0" y="4683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387936" y="4457700"/>
            <a:ext cx="455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spcBef>
                <a:spcPts val="10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  <a:endParaRPr>
              <a:latin typeface="Trebuchet MS"/>
              <a:cs typeface="Trebuchet MS"/>
            </a:endParaRPr>
          </a:p>
          <a:p>
            <a:pPr marL="1270" algn="ctr">
              <a:spcBef>
                <a:spcPts val="144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1586" y="5311343"/>
            <a:ext cx="468630" cy="36356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270" algn="ctr">
              <a:spcBef>
                <a:spcPts val="675"/>
              </a:spcBef>
            </a:pPr>
            <a:r>
              <a:rPr dirty="0">
                <a:latin typeface="Trebuchet MS"/>
                <a:cs typeface="Trebuchet MS"/>
              </a:rPr>
              <a:t>0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81238" y="4910854"/>
            <a:ext cx="280035" cy="627380"/>
          </a:xfrm>
          <a:custGeom>
            <a:avLst/>
            <a:gdLst/>
            <a:ahLst/>
            <a:cxnLst/>
            <a:rect l="l" t="t" r="r" b="b"/>
            <a:pathLst>
              <a:path w="280035" h="627379">
                <a:moveTo>
                  <a:pt x="150971" y="614680"/>
                </a:moveTo>
                <a:lnTo>
                  <a:pt x="78860" y="614680"/>
                </a:lnTo>
                <a:lnTo>
                  <a:pt x="82899" y="617220"/>
                </a:lnTo>
                <a:lnTo>
                  <a:pt x="87086" y="618490"/>
                </a:lnTo>
                <a:lnTo>
                  <a:pt x="82462" y="627380"/>
                </a:lnTo>
                <a:lnTo>
                  <a:pt x="104251" y="624840"/>
                </a:lnTo>
                <a:lnTo>
                  <a:pt x="101737" y="615950"/>
                </a:lnTo>
                <a:lnTo>
                  <a:pt x="152822" y="615950"/>
                </a:lnTo>
                <a:lnTo>
                  <a:pt x="150971" y="614680"/>
                </a:lnTo>
                <a:close/>
              </a:path>
              <a:path w="280035" h="627379">
                <a:moveTo>
                  <a:pt x="259002" y="612140"/>
                </a:moveTo>
                <a:lnTo>
                  <a:pt x="211555" y="612140"/>
                </a:lnTo>
                <a:lnTo>
                  <a:pt x="219120" y="614680"/>
                </a:lnTo>
                <a:lnTo>
                  <a:pt x="224383" y="618490"/>
                </a:lnTo>
                <a:lnTo>
                  <a:pt x="229059" y="623570"/>
                </a:lnTo>
                <a:lnTo>
                  <a:pt x="234141" y="627380"/>
                </a:lnTo>
                <a:lnTo>
                  <a:pt x="262645" y="627380"/>
                </a:lnTo>
                <a:lnTo>
                  <a:pt x="265089" y="623570"/>
                </a:lnTo>
                <a:lnTo>
                  <a:pt x="264902" y="621030"/>
                </a:lnTo>
                <a:lnTo>
                  <a:pt x="261640" y="614848"/>
                </a:lnTo>
                <a:lnTo>
                  <a:pt x="259002" y="612140"/>
                </a:lnTo>
                <a:close/>
              </a:path>
              <a:path w="280035" h="627379">
                <a:moveTo>
                  <a:pt x="7246" y="604520"/>
                </a:moveTo>
                <a:lnTo>
                  <a:pt x="3469" y="618490"/>
                </a:lnTo>
                <a:lnTo>
                  <a:pt x="4065" y="622300"/>
                </a:lnTo>
                <a:lnTo>
                  <a:pt x="4476" y="626110"/>
                </a:lnTo>
                <a:lnTo>
                  <a:pt x="12263" y="626110"/>
                </a:lnTo>
                <a:lnTo>
                  <a:pt x="23854" y="624840"/>
                </a:lnTo>
                <a:lnTo>
                  <a:pt x="26962" y="622300"/>
                </a:lnTo>
                <a:lnTo>
                  <a:pt x="32922" y="617220"/>
                </a:lnTo>
                <a:lnTo>
                  <a:pt x="78198" y="617220"/>
                </a:lnTo>
                <a:lnTo>
                  <a:pt x="78860" y="614680"/>
                </a:lnTo>
                <a:lnTo>
                  <a:pt x="150971" y="614680"/>
                </a:lnTo>
                <a:lnTo>
                  <a:pt x="147269" y="612140"/>
                </a:lnTo>
                <a:lnTo>
                  <a:pt x="146977" y="609600"/>
                </a:lnTo>
                <a:lnTo>
                  <a:pt x="152891" y="608330"/>
                </a:lnTo>
                <a:lnTo>
                  <a:pt x="255293" y="608330"/>
                </a:lnTo>
                <a:lnTo>
                  <a:pt x="252820" y="605790"/>
                </a:lnTo>
                <a:lnTo>
                  <a:pt x="9036" y="605790"/>
                </a:lnTo>
                <a:lnTo>
                  <a:pt x="7246" y="604520"/>
                </a:lnTo>
                <a:close/>
              </a:path>
              <a:path w="280035" h="627379">
                <a:moveTo>
                  <a:pt x="152822" y="615950"/>
                </a:moveTo>
                <a:lnTo>
                  <a:pt x="111307" y="615950"/>
                </a:lnTo>
                <a:lnTo>
                  <a:pt x="115351" y="617220"/>
                </a:lnTo>
                <a:lnTo>
                  <a:pt x="115497" y="619760"/>
                </a:lnTo>
                <a:lnTo>
                  <a:pt x="115201" y="622300"/>
                </a:lnTo>
                <a:lnTo>
                  <a:pt x="117918" y="623570"/>
                </a:lnTo>
                <a:lnTo>
                  <a:pt x="124393" y="623570"/>
                </a:lnTo>
                <a:lnTo>
                  <a:pt x="141039" y="626110"/>
                </a:lnTo>
                <a:lnTo>
                  <a:pt x="148677" y="626110"/>
                </a:lnTo>
                <a:lnTo>
                  <a:pt x="165163" y="623570"/>
                </a:lnTo>
                <a:lnTo>
                  <a:pt x="168703" y="621030"/>
                </a:lnTo>
                <a:lnTo>
                  <a:pt x="162688" y="618490"/>
                </a:lnTo>
                <a:lnTo>
                  <a:pt x="152822" y="615950"/>
                </a:lnTo>
                <a:close/>
              </a:path>
              <a:path w="280035" h="627379">
                <a:moveTo>
                  <a:pt x="255293" y="608330"/>
                </a:moveTo>
                <a:lnTo>
                  <a:pt x="158144" y="608330"/>
                </a:lnTo>
                <a:lnTo>
                  <a:pt x="158336" y="610870"/>
                </a:lnTo>
                <a:lnTo>
                  <a:pt x="157606" y="612140"/>
                </a:lnTo>
                <a:lnTo>
                  <a:pt x="160094" y="613410"/>
                </a:lnTo>
                <a:lnTo>
                  <a:pt x="166534" y="615950"/>
                </a:lnTo>
                <a:lnTo>
                  <a:pt x="174212" y="619760"/>
                </a:lnTo>
                <a:lnTo>
                  <a:pt x="182302" y="623570"/>
                </a:lnTo>
                <a:lnTo>
                  <a:pt x="189980" y="624840"/>
                </a:lnTo>
                <a:lnTo>
                  <a:pt x="198473" y="624840"/>
                </a:lnTo>
                <a:lnTo>
                  <a:pt x="207745" y="626110"/>
                </a:lnTo>
                <a:lnTo>
                  <a:pt x="215168" y="626110"/>
                </a:lnTo>
                <a:lnTo>
                  <a:pt x="218117" y="623570"/>
                </a:lnTo>
                <a:lnTo>
                  <a:pt x="217704" y="618490"/>
                </a:lnTo>
                <a:lnTo>
                  <a:pt x="211555" y="612140"/>
                </a:lnTo>
                <a:lnTo>
                  <a:pt x="259002" y="612140"/>
                </a:lnTo>
                <a:lnTo>
                  <a:pt x="255293" y="608330"/>
                </a:lnTo>
                <a:close/>
              </a:path>
              <a:path w="280035" h="627379">
                <a:moveTo>
                  <a:pt x="78198" y="617220"/>
                </a:moveTo>
                <a:lnTo>
                  <a:pt x="47732" y="617220"/>
                </a:lnTo>
                <a:lnTo>
                  <a:pt x="43389" y="619760"/>
                </a:lnTo>
                <a:lnTo>
                  <a:pt x="51513" y="622300"/>
                </a:lnTo>
                <a:lnTo>
                  <a:pt x="59913" y="623570"/>
                </a:lnTo>
                <a:lnTo>
                  <a:pt x="68320" y="621030"/>
                </a:lnTo>
                <a:lnTo>
                  <a:pt x="72919" y="621030"/>
                </a:lnTo>
                <a:lnTo>
                  <a:pt x="77536" y="619760"/>
                </a:lnTo>
                <a:lnTo>
                  <a:pt x="78198" y="617220"/>
                </a:lnTo>
                <a:close/>
              </a:path>
              <a:path w="280035" h="627379">
                <a:moveTo>
                  <a:pt x="235798" y="571500"/>
                </a:moveTo>
                <a:lnTo>
                  <a:pt x="233446" y="572770"/>
                </a:lnTo>
                <a:lnTo>
                  <a:pt x="231307" y="575310"/>
                </a:lnTo>
                <a:lnTo>
                  <a:pt x="236732" y="587866"/>
                </a:lnTo>
                <a:lnTo>
                  <a:pt x="239825" y="590550"/>
                </a:lnTo>
                <a:lnTo>
                  <a:pt x="244478" y="594360"/>
                </a:lnTo>
                <a:lnTo>
                  <a:pt x="249611" y="600710"/>
                </a:lnTo>
                <a:lnTo>
                  <a:pt x="254924" y="605790"/>
                </a:lnTo>
                <a:lnTo>
                  <a:pt x="260880" y="613410"/>
                </a:lnTo>
                <a:lnTo>
                  <a:pt x="261640" y="614848"/>
                </a:lnTo>
                <a:lnTo>
                  <a:pt x="263949" y="617220"/>
                </a:lnTo>
                <a:lnTo>
                  <a:pt x="269161" y="621030"/>
                </a:lnTo>
                <a:lnTo>
                  <a:pt x="270511" y="621030"/>
                </a:lnTo>
                <a:lnTo>
                  <a:pt x="271076" y="619760"/>
                </a:lnTo>
                <a:lnTo>
                  <a:pt x="277567" y="618490"/>
                </a:lnTo>
                <a:lnTo>
                  <a:pt x="277567" y="601980"/>
                </a:lnTo>
                <a:lnTo>
                  <a:pt x="274892" y="595630"/>
                </a:lnTo>
                <a:lnTo>
                  <a:pt x="269006" y="588010"/>
                </a:lnTo>
                <a:lnTo>
                  <a:pt x="264592" y="584200"/>
                </a:lnTo>
                <a:lnTo>
                  <a:pt x="248122" y="584200"/>
                </a:lnTo>
                <a:lnTo>
                  <a:pt x="245205" y="582930"/>
                </a:lnTo>
                <a:lnTo>
                  <a:pt x="242289" y="580390"/>
                </a:lnTo>
                <a:lnTo>
                  <a:pt x="235798" y="571500"/>
                </a:lnTo>
                <a:close/>
              </a:path>
              <a:path w="280035" h="627379">
                <a:moveTo>
                  <a:pt x="236897" y="588010"/>
                </a:moveTo>
                <a:lnTo>
                  <a:pt x="236758" y="588010"/>
                </a:lnTo>
                <a:lnTo>
                  <a:pt x="242274" y="594360"/>
                </a:lnTo>
                <a:lnTo>
                  <a:pt x="247573" y="600710"/>
                </a:lnTo>
                <a:lnTo>
                  <a:pt x="252820" y="605790"/>
                </a:lnTo>
                <a:lnTo>
                  <a:pt x="261640" y="614848"/>
                </a:lnTo>
                <a:lnTo>
                  <a:pt x="260880" y="613410"/>
                </a:lnTo>
                <a:lnTo>
                  <a:pt x="254924" y="605790"/>
                </a:lnTo>
                <a:lnTo>
                  <a:pt x="249611" y="600710"/>
                </a:lnTo>
                <a:lnTo>
                  <a:pt x="244478" y="594360"/>
                </a:lnTo>
                <a:lnTo>
                  <a:pt x="239825" y="590550"/>
                </a:lnTo>
                <a:lnTo>
                  <a:pt x="236897" y="588010"/>
                </a:lnTo>
                <a:close/>
              </a:path>
              <a:path w="280035" h="627379">
                <a:moveTo>
                  <a:pt x="47011" y="542290"/>
                </a:moveTo>
                <a:lnTo>
                  <a:pt x="46120" y="542290"/>
                </a:lnTo>
                <a:lnTo>
                  <a:pt x="44686" y="544830"/>
                </a:lnTo>
                <a:lnTo>
                  <a:pt x="35281" y="552450"/>
                </a:lnTo>
                <a:lnTo>
                  <a:pt x="31027" y="556036"/>
                </a:lnTo>
                <a:lnTo>
                  <a:pt x="30807" y="556260"/>
                </a:lnTo>
                <a:lnTo>
                  <a:pt x="30447" y="556526"/>
                </a:lnTo>
                <a:lnTo>
                  <a:pt x="29257" y="557530"/>
                </a:lnTo>
                <a:lnTo>
                  <a:pt x="23445" y="562610"/>
                </a:lnTo>
                <a:lnTo>
                  <a:pt x="19380" y="567690"/>
                </a:lnTo>
                <a:lnTo>
                  <a:pt x="11689" y="579120"/>
                </a:lnTo>
                <a:lnTo>
                  <a:pt x="8295" y="581301"/>
                </a:lnTo>
                <a:lnTo>
                  <a:pt x="9732" y="584200"/>
                </a:lnTo>
                <a:lnTo>
                  <a:pt x="14006" y="588010"/>
                </a:lnTo>
                <a:lnTo>
                  <a:pt x="15299" y="589280"/>
                </a:lnTo>
                <a:lnTo>
                  <a:pt x="16492" y="590550"/>
                </a:lnTo>
                <a:lnTo>
                  <a:pt x="10925" y="605790"/>
                </a:lnTo>
                <a:lnTo>
                  <a:pt x="252820" y="605790"/>
                </a:lnTo>
                <a:lnTo>
                  <a:pt x="247573" y="600710"/>
                </a:lnTo>
                <a:lnTo>
                  <a:pt x="246513" y="599440"/>
                </a:lnTo>
                <a:lnTo>
                  <a:pt x="70164" y="599440"/>
                </a:lnTo>
                <a:lnTo>
                  <a:pt x="70231" y="598170"/>
                </a:lnTo>
                <a:lnTo>
                  <a:pt x="32100" y="598170"/>
                </a:lnTo>
                <a:lnTo>
                  <a:pt x="32100" y="591820"/>
                </a:lnTo>
                <a:lnTo>
                  <a:pt x="38860" y="581660"/>
                </a:lnTo>
                <a:lnTo>
                  <a:pt x="47011" y="568960"/>
                </a:lnTo>
                <a:lnTo>
                  <a:pt x="47011" y="561340"/>
                </a:lnTo>
                <a:lnTo>
                  <a:pt x="48552" y="553720"/>
                </a:lnTo>
                <a:lnTo>
                  <a:pt x="43831" y="553720"/>
                </a:lnTo>
                <a:lnTo>
                  <a:pt x="48205" y="546100"/>
                </a:lnTo>
                <a:lnTo>
                  <a:pt x="47011" y="542290"/>
                </a:lnTo>
                <a:close/>
              </a:path>
              <a:path w="280035" h="627379">
                <a:moveTo>
                  <a:pt x="96652" y="584200"/>
                </a:moveTo>
                <a:lnTo>
                  <a:pt x="95152" y="584200"/>
                </a:lnTo>
                <a:lnTo>
                  <a:pt x="87020" y="586740"/>
                </a:lnTo>
                <a:lnTo>
                  <a:pt x="76575" y="589280"/>
                </a:lnTo>
                <a:lnTo>
                  <a:pt x="70164" y="599440"/>
                </a:lnTo>
                <a:lnTo>
                  <a:pt x="246513" y="599440"/>
                </a:lnTo>
                <a:lnTo>
                  <a:pt x="245453" y="598170"/>
                </a:lnTo>
                <a:lnTo>
                  <a:pt x="148869" y="598170"/>
                </a:lnTo>
                <a:lnTo>
                  <a:pt x="147926" y="595630"/>
                </a:lnTo>
                <a:lnTo>
                  <a:pt x="105793" y="595630"/>
                </a:lnTo>
                <a:lnTo>
                  <a:pt x="98558" y="591820"/>
                </a:lnTo>
                <a:lnTo>
                  <a:pt x="98224" y="585470"/>
                </a:lnTo>
                <a:lnTo>
                  <a:pt x="96652" y="584200"/>
                </a:lnTo>
                <a:close/>
              </a:path>
              <a:path w="280035" h="627379">
                <a:moveTo>
                  <a:pt x="60173" y="582930"/>
                </a:moveTo>
                <a:lnTo>
                  <a:pt x="51833" y="585470"/>
                </a:lnTo>
                <a:lnTo>
                  <a:pt x="38427" y="596900"/>
                </a:lnTo>
                <a:lnTo>
                  <a:pt x="32194" y="598170"/>
                </a:lnTo>
                <a:lnTo>
                  <a:pt x="70231" y="598170"/>
                </a:lnTo>
                <a:lnTo>
                  <a:pt x="70297" y="596900"/>
                </a:lnTo>
                <a:lnTo>
                  <a:pt x="70586" y="594360"/>
                </a:lnTo>
                <a:lnTo>
                  <a:pt x="71327" y="584200"/>
                </a:lnTo>
                <a:lnTo>
                  <a:pt x="60173" y="582930"/>
                </a:lnTo>
                <a:close/>
              </a:path>
              <a:path w="280035" h="627379">
                <a:moveTo>
                  <a:pt x="165310" y="584200"/>
                </a:moveTo>
                <a:lnTo>
                  <a:pt x="161665" y="584200"/>
                </a:lnTo>
                <a:lnTo>
                  <a:pt x="155341" y="586740"/>
                </a:lnTo>
                <a:lnTo>
                  <a:pt x="151748" y="586740"/>
                </a:lnTo>
                <a:lnTo>
                  <a:pt x="148070" y="589280"/>
                </a:lnTo>
                <a:lnTo>
                  <a:pt x="156866" y="595630"/>
                </a:lnTo>
                <a:lnTo>
                  <a:pt x="148869" y="598170"/>
                </a:lnTo>
                <a:lnTo>
                  <a:pt x="184343" y="598170"/>
                </a:lnTo>
                <a:lnTo>
                  <a:pt x="175925" y="589280"/>
                </a:lnTo>
                <a:lnTo>
                  <a:pt x="172532" y="589280"/>
                </a:lnTo>
                <a:lnTo>
                  <a:pt x="169064" y="588010"/>
                </a:lnTo>
                <a:lnTo>
                  <a:pt x="165310" y="584200"/>
                </a:lnTo>
                <a:close/>
              </a:path>
              <a:path w="280035" h="627379">
                <a:moveTo>
                  <a:pt x="201592" y="581660"/>
                </a:moveTo>
                <a:lnTo>
                  <a:pt x="197984" y="581660"/>
                </a:lnTo>
                <a:lnTo>
                  <a:pt x="194489" y="582930"/>
                </a:lnTo>
                <a:lnTo>
                  <a:pt x="197959" y="590550"/>
                </a:lnTo>
                <a:lnTo>
                  <a:pt x="196736" y="591820"/>
                </a:lnTo>
                <a:lnTo>
                  <a:pt x="195408" y="593090"/>
                </a:lnTo>
                <a:lnTo>
                  <a:pt x="195657" y="598170"/>
                </a:lnTo>
                <a:lnTo>
                  <a:pt x="245453" y="598170"/>
                </a:lnTo>
                <a:lnTo>
                  <a:pt x="242274" y="594360"/>
                </a:lnTo>
                <a:lnTo>
                  <a:pt x="241170" y="593090"/>
                </a:lnTo>
                <a:lnTo>
                  <a:pt x="214668" y="593090"/>
                </a:lnTo>
                <a:lnTo>
                  <a:pt x="210158" y="586740"/>
                </a:lnTo>
                <a:lnTo>
                  <a:pt x="202578" y="586740"/>
                </a:lnTo>
                <a:lnTo>
                  <a:pt x="201592" y="581660"/>
                </a:lnTo>
                <a:close/>
              </a:path>
              <a:path w="280035" h="627379">
                <a:moveTo>
                  <a:pt x="133917" y="581660"/>
                </a:moveTo>
                <a:lnTo>
                  <a:pt x="126975" y="582930"/>
                </a:lnTo>
                <a:lnTo>
                  <a:pt x="109546" y="585470"/>
                </a:lnTo>
                <a:lnTo>
                  <a:pt x="109923" y="595630"/>
                </a:lnTo>
                <a:lnTo>
                  <a:pt x="147926" y="595630"/>
                </a:lnTo>
                <a:lnTo>
                  <a:pt x="144156" y="585470"/>
                </a:lnTo>
                <a:lnTo>
                  <a:pt x="141640" y="584200"/>
                </a:lnTo>
                <a:lnTo>
                  <a:pt x="139160" y="584200"/>
                </a:lnTo>
                <a:lnTo>
                  <a:pt x="133917" y="581660"/>
                </a:lnTo>
                <a:close/>
              </a:path>
              <a:path w="280035" h="627379">
                <a:moveTo>
                  <a:pt x="210427" y="580390"/>
                </a:moveTo>
                <a:lnTo>
                  <a:pt x="220803" y="590550"/>
                </a:lnTo>
                <a:lnTo>
                  <a:pt x="217779" y="591820"/>
                </a:lnTo>
                <a:lnTo>
                  <a:pt x="214668" y="593090"/>
                </a:lnTo>
                <a:lnTo>
                  <a:pt x="241170" y="593090"/>
                </a:lnTo>
                <a:lnTo>
                  <a:pt x="236758" y="588010"/>
                </a:lnTo>
                <a:lnTo>
                  <a:pt x="236732" y="587866"/>
                </a:lnTo>
                <a:lnTo>
                  <a:pt x="232505" y="584200"/>
                </a:lnTo>
                <a:lnTo>
                  <a:pt x="229387" y="582930"/>
                </a:lnTo>
                <a:lnTo>
                  <a:pt x="215585" y="582930"/>
                </a:lnTo>
                <a:lnTo>
                  <a:pt x="210427" y="580390"/>
                </a:lnTo>
                <a:close/>
              </a:path>
              <a:path w="280035" h="627379">
                <a:moveTo>
                  <a:pt x="236732" y="587866"/>
                </a:moveTo>
                <a:lnTo>
                  <a:pt x="236794" y="588010"/>
                </a:lnTo>
                <a:lnTo>
                  <a:pt x="236732" y="587866"/>
                </a:lnTo>
                <a:close/>
              </a:path>
              <a:path w="280035" h="627379">
                <a:moveTo>
                  <a:pt x="232882" y="530860"/>
                </a:moveTo>
                <a:lnTo>
                  <a:pt x="231659" y="533400"/>
                </a:lnTo>
                <a:lnTo>
                  <a:pt x="230530" y="534670"/>
                </a:lnTo>
                <a:lnTo>
                  <a:pt x="232223" y="546100"/>
                </a:lnTo>
                <a:lnTo>
                  <a:pt x="235234" y="552450"/>
                </a:lnTo>
                <a:lnTo>
                  <a:pt x="241066" y="562610"/>
                </a:lnTo>
                <a:lnTo>
                  <a:pt x="244457" y="568960"/>
                </a:lnTo>
                <a:lnTo>
                  <a:pt x="247747" y="574040"/>
                </a:lnTo>
                <a:lnTo>
                  <a:pt x="251038" y="580390"/>
                </a:lnTo>
                <a:lnTo>
                  <a:pt x="248122" y="584200"/>
                </a:lnTo>
                <a:lnTo>
                  <a:pt x="264592" y="584200"/>
                </a:lnTo>
                <a:lnTo>
                  <a:pt x="263120" y="582930"/>
                </a:lnTo>
                <a:lnTo>
                  <a:pt x="260445" y="580390"/>
                </a:lnTo>
                <a:lnTo>
                  <a:pt x="263456" y="572770"/>
                </a:lnTo>
                <a:lnTo>
                  <a:pt x="278978" y="572770"/>
                </a:lnTo>
                <a:lnTo>
                  <a:pt x="279260" y="568960"/>
                </a:lnTo>
                <a:lnTo>
                  <a:pt x="278131" y="563880"/>
                </a:lnTo>
                <a:lnTo>
                  <a:pt x="275371" y="558800"/>
                </a:lnTo>
                <a:lnTo>
                  <a:pt x="265149" y="558800"/>
                </a:lnTo>
                <a:lnTo>
                  <a:pt x="263166" y="554990"/>
                </a:lnTo>
                <a:lnTo>
                  <a:pt x="259316" y="546100"/>
                </a:lnTo>
                <a:lnTo>
                  <a:pt x="259881" y="541020"/>
                </a:lnTo>
                <a:lnTo>
                  <a:pt x="263362" y="539750"/>
                </a:lnTo>
                <a:lnTo>
                  <a:pt x="266372" y="534670"/>
                </a:lnTo>
                <a:lnTo>
                  <a:pt x="277674" y="534670"/>
                </a:lnTo>
                <a:lnTo>
                  <a:pt x="277419" y="533400"/>
                </a:lnTo>
                <a:lnTo>
                  <a:pt x="248122" y="533400"/>
                </a:lnTo>
                <a:lnTo>
                  <a:pt x="246366" y="532130"/>
                </a:lnTo>
                <a:lnTo>
                  <a:pt x="236927" y="532130"/>
                </a:lnTo>
                <a:lnTo>
                  <a:pt x="232882" y="530860"/>
                </a:lnTo>
                <a:close/>
              </a:path>
              <a:path w="280035" h="627379">
                <a:moveTo>
                  <a:pt x="278978" y="572770"/>
                </a:moveTo>
                <a:lnTo>
                  <a:pt x="263456" y="572770"/>
                </a:lnTo>
                <a:lnTo>
                  <a:pt x="278131" y="584200"/>
                </a:lnTo>
                <a:lnTo>
                  <a:pt x="278978" y="572770"/>
                </a:lnTo>
                <a:close/>
              </a:path>
              <a:path w="280035" h="627379">
                <a:moveTo>
                  <a:pt x="47555" y="539750"/>
                </a:moveTo>
                <a:lnTo>
                  <a:pt x="23519" y="539750"/>
                </a:lnTo>
                <a:lnTo>
                  <a:pt x="24648" y="542290"/>
                </a:lnTo>
                <a:lnTo>
                  <a:pt x="25871" y="543560"/>
                </a:lnTo>
                <a:lnTo>
                  <a:pt x="12889" y="557530"/>
                </a:lnTo>
                <a:lnTo>
                  <a:pt x="7056" y="562610"/>
                </a:lnTo>
                <a:lnTo>
                  <a:pt x="3481" y="568960"/>
                </a:lnTo>
                <a:lnTo>
                  <a:pt x="5269" y="579120"/>
                </a:lnTo>
                <a:lnTo>
                  <a:pt x="7738" y="581660"/>
                </a:lnTo>
                <a:lnTo>
                  <a:pt x="8295" y="581301"/>
                </a:lnTo>
                <a:lnTo>
                  <a:pt x="7843" y="580390"/>
                </a:lnTo>
                <a:lnTo>
                  <a:pt x="10201" y="575310"/>
                </a:lnTo>
                <a:lnTo>
                  <a:pt x="17462" y="567690"/>
                </a:lnTo>
                <a:lnTo>
                  <a:pt x="25654" y="560070"/>
                </a:lnTo>
                <a:lnTo>
                  <a:pt x="30447" y="556526"/>
                </a:lnTo>
                <a:lnTo>
                  <a:pt x="31027" y="556036"/>
                </a:lnTo>
                <a:lnTo>
                  <a:pt x="39581" y="547370"/>
                </a:lnTo>
                <a:lnTo>
                  <a:pt x="44368" y="542290"/>
                </a:lnTo>
                <a:lnTo>
                  <a:pt x="46120" y="542290"/>
                </a:lnTo>
                <a:lnTo>
                  <a:pt x="47555" y="539750"/>
                </a:lnTo>
                <a:close/>
              </a:path>
              <a:path w="280035" h="627379">
                <a:moveTo>
                  <a:pt x="30447" y="556526"/>
                </a:moveTo>
                <a:lnTo>
                  <a:pt x="25654" y="560070"/>
                </a:lnTo>
                <a:lnTo>
                  <a:pt x="17462" y="567690"/>
                </a:lnTo>
                <a:lnTo>
                  <a:pt x="10201" y="575310"/>
                </a:lnTo>
                <a:lnTo>
                  <a:pt x="7843" y="580390"/>
                </a:lnTo>
                <a:lnTo>
                  <a:pt x="8295" y="581301"/>
                </a:lnTo>
                <a:lnTo>
                  <a:pt x="11689" y="579120"/>
                </a:lnTo>
                <a:lnTo>
                  <a:pt x="19380" y="567690"/>
                </a:lnTo>
                <a:lnTo>
                  <a:pt x="23445" y="562610"/>
                </a:lnTo>
                <a:lnTo>
                  <a:pt x="29257" y="557530"/>
                </a:lnTo>
                <a:lnTo>
                  <a:pt x="30447" y="556526"/>
                </a:lnTo>
                <a:close/>
              </a:path>
              <a:path w="280035" h="627379">
                <a:moveTo>
                  <a:pt x="273992" y="556260"/>
                </a:moveTo>
                <a:lnTo>
                  <a:pt x="272769" y="557530"/>
                </a:lnTo>
                <a:lnTo>
                  <a:pt x="271640" y="558800"/>
                </a:lnTo>
                <a:lnTo>
                  <a:pt x="275371" y="558800"/>
                </a:lnTo>
                <a:lnTo>
                  <a:pt x="273992" y="556260"/>
                </a:lnTo>
                <a:close/>
              </a:path>
              <a:path w="280035" h="627379">
                <a:moveTo>
                  <a:pt x="46120" y="542290"/>
                </a:moveTo>
                <a:lnTo>
                  <a:pt x="44368" y="542290"/>
                </a:lnTo>
                <a:lnTo>
                  <a:pt x="39581" y="547370"/>
                </a:lnTo>
                <a:lnTo>
                  <a:pt x="31027" y="556036"/>
                </a:lnTo>
                <a:lnTo>
                  <a:pt x="35281" y="552450"/>
                </a:lnTo>
                <a:lnTo>
                  <a:pt x="44686" y="544830"/>
                </a:lnTo>
                <a:lnTo>
                  <a:pt x="46120" y="542290"/>
                </a:lnTo>
                <a:close/>
              </a:path>
              <a:path w="280035" h="627379">
                <a:moveTo>
                  <a:pt x="50093" y="546100"/>
                </a:moveTo>
                <a:lnTo>
                  <a:pt x="47011" y="549910"/>
                </a:lnTo>
                <a:lnTo>
                  <a:pt x="43831" y="553720"/>
                </a:lnTo>
                <a:lnTo>
                  <a:pt x="48552" y="553720"/>
                </a:lnTo>
                <a:lnTo>
                  <a:pt x="50093" y="546100"/>
                </a:lnTo>
                <a:close/>
              </a:path>
              <a:path w="280035" h="627379">
                <a:moveTo>
                  <a:pt x="45720" y="444500"/>
                </a:moveTo>
                <a:lnTo>
                  <a:pt x="23519" y="444500"/>
                </a:lnTo>
                <a:lnTo>
                  <a:pt x="25306" y="447040"/>
                </a:lnTo>
                <a:lnTo>
                  <a:pt x="27000" y="448310"/>
                </a:lnTo>
                <a:lnTo>
                  <a:pt x="24083" y="457200"/>
                </a:lnTo>
                <a:lnTo>
                  <a:pt x="13453" y="471170"/>
                </a:lnTo>
                <a:lnTo>
                  <a:pt x="7620" y="477520"/>
                </a:lnTo>
                <a:lnTo>
                  <a:pt x="6396" y="483870"/>
                </a:lnTo>
                <a:lnTo>
                  <a:pt x="7056" y="487680"/>
                </a:lnTo>
                <a:lnTo>
                  <a:pt x="7620" y="491490"/>
                </a:lnTo>
                <a:lnTo>
                  <a:pt x="7620" y="499110"/>
                </a:lnTo>
                <a:lnTo>
                  <a:pt x="5833" y="506730"/>
                </a:lnTo>
                <a:lnTo>
                  <a:pt x="4140" y="514350"/>
                </a:lnTo>
                <a:lnTo>
                  <a:pt x="11760" y="515620"/>
                </a:lnTo>
                <a:lnTo>
                  <a:pt x="11195" y="524510"/>
                </a:lnTo>
                <a:lnTo>
                  <a:pt x="7620" y="533400"/>
                </a:lnTo>
                <a:lnTo>
                  <a:pt x="4046" y="547370"/>
                </a:lnTo>
                <a:lnTo>
                  <a:pt x="16463" y="541020"/>
                </a:lnTo>
                <a:lnTo>
                  <a:pt x="18251" y="541020"/>
                </a:lnTo>
                <a:lnTo>
                  <a:pt x="19944" y="539750"/>
                </a:lnTo>
                <a:lnTo>
                  <a:pt x="47555" y="539750"/>
                </a:lnTo>
                <a:lnTo>
                  <a:pt x="50424" y="534670"/>
                </a:lnTo>
                <a:lnTo>
                  <a:pt x="45813" y="532130"/>
                </a:lnTo>
                <a:lnTo>
                  <a:pt x="38193" y="529590"/>
                </a:lnTo>
                <a:lnTo>
                  <a:pt x="41581" y="518160"/>
                </a:lnTo>
                <a:lnTo>
                  <a:pt x="34055" y="518160"/>
                </a:lnTo>
                <a:lnTo>
                  <a:pt x="40546" y="506730"/>
                </a:lnTo>
                <a:lnTo>
                  <a:pt x="42334" y="502920"/>
                </a:lnTo>
                <a:lnTo>
                  <a:pt x="44027" y="500380"/>
                </a:lnTo>
                <a:lnTo>
                  <a:pt x="47036" y="491490"/>
                </a:lnTo>
                <a:lnTo>
                  <a:pt x="46379" y="488950"/>
                </a:lnTo>
                <a:lnTo>
                  <a:pt x="26435" y="488950"/>
                </a:lnTo>
                <a:lnTo>
                  <a:pt x="29352" y="478790"/>
                </a:lnTo>
                <a:lnTo>
                  <a:pt x="34055" y="473710"/>
                </a:lnTo>
                <a:lnTo>
                  <a:pt x="42898" y="468630"/>
                </a:lnTo>
                <a:lnTo>
                  <a:pt x="46379" y="466090"/>
                </a:lnTo>
                <a:lnTo>
                  <a:pt x="47036" y="453390"/>
                </a:lnTo>
                <a:lnTo>
                  <a:pt x="45720" y="444500"/>
                </a:lnTo>
                <a:close/>
              </a:path>
              <a:path w="280035" h="627379">
                <a:moveTo>
                  <a:pt x="278185" y="537210"/>
                </a:moveTo>
                <a:lnTo>
                  <a:pt x="275215" y="537210"/>
                </a:lnTo>
                <a:lnTo>
                  <a:pt x="278696" y="539750"/>
                </a:lnTo>
                <a:lnTo>
                  <a:pt x="278185" y="537210"/>
                </a:lnTo>
                <a:close/>
              </a:path>
              <a:path w="280035" h="627379">
                <a:moveTo>
                  <a:pt x="277674" y="534670"/>
                </a:moveTo>
                <a:lnTo>
                  <a:pt x="266372" y="534670"/>
                </a:lnTo>
                <a:lnTo>
                  <a:pt x="273428" y="538480"/>
                </a:lnTo>
                <a:lnTo>
                  <a:pt x="275215" y="537210"/>
                </a:lnTo>
                <a:lnTo>
                  <a:pt x="278185" y="537210"/>
                </a:lnTo>
                <a:lnTo>
                  <a:pt x="277674" y="534670"/>
                </a:lnTo>
                <a:close/>
              </a:path>
              <a:path w="280035" h="627379">
                <a:moveTo>
                  <a:pt x="232223" y="444500"/>
                </a:moveTo>
                <a:lnTo>
                  <a:pt x="230530" y="449580"/>
                </a:lnTo>
                <a:lnTo>
                  <a:pt x="228742" y="454660"/>
                </a:lnTo>
                <a:lnTo>
                  <a:pt x="231094" y="461010"/>
                </a:lnTo>
                <a:lnTo>
                  <a:pt x="232882" y="466090"/>
                </a:lnTo>
                <a:lnTo>
                  <a:pt x="234575" y="469900"/>
                </a:lnTo>
                <a:lnTo>
                  <a:pt x="245205" y="474980"/>
                </a:lnTo>
                <a:lnTo>
                  <a:pt x="241066" y="486410"/>
                </a:lnTo>
                <a:lnTo>
                  <a:pt x="244641" y="490220"/>
                </a:lnTo>
                <a:lnTo>
                  <a:pt x="248122" y="492760"/>
                </a:lnTo>
                <a:lnTo>
                  <a:pt x="245205" y="497840"/>
                </a:lnTo>
                <a:lnTo>
                  <a:pt x="243798" y="500380"/>
                </a:lnTo>
                <a:lnTo>
                  <a:pt x="241066" y="504190"/>
                </a:lnTo>
                <a:lnTo>
                  <a:pt x="235234" y="509270"/>
                </a:lnTo>
                <a:lnTo>
                  <a:pt x="235234" y="513080"/>
                </a:lnTo>
                <a:lnTo>
                  <a:pt x="239937" y="519430"/>
                </a:lnTo>
                <a:lnTo>
                  <a:pt x="243982" y="525780"/>
                </a:lnTo>
                <a:lnTo>
                  <a:pt x="248122" y="533400"/>
                </a:lnTo>
                <a:lnTo>
                  <a:pt x="277419" y="533400"/>
                </a:lnTo>
                <a:lnTo>
                  <a:pt x="276908" y="530860"/>
                </a:lnTo>
                <a:lnTo>
                  <a:pt x="277473" y="527050"/>
                </a:lnTo>
                <a:lnTo>
                  <a:pt x="278131" y="523240"/>
                </a:lnTo>
                <a:lnTo>
                  <a:pt x="271640" y="519430"/>
                </a:lnTo>
                <a:lnTo>
                  <a:pt x="268724" y="516890"/>
                </a:lnTo>
                <a:lnTo>
                  <a:pt x="265714" y="513080"/>
                </a:lnTo>
                <a:lnTo>
                  <a:pt x="266372" y="500380"/>
                </a:lnTo>
                <a:lnTo>
                  <a:pt x="267501" y="499110"/>
                </a:lnTo>
                <a:lnTo>
                  <a:pt x="268724" y="496570"/>
                </a:lnTo>
                <a:lnTo>
                  <a:pt x="277656" y="496570"/>
                </a:lnTo>
                <a:lnTo>
                  <a:pt x="278031" y="495300"/>
                </a:lnTo>
                <a:lnTo>
                  <a:pt x="276931" y="485140"/>
                </a:lnTo>
                <a:lnTo>
                  <a:pt x="274950" y="474980"/>
                </a:lnTo>
                <a:lnTo>
                  <a:pt x="273428" y="468630"/>
                </a:lnTo>
                <a:lnTo>
                  <a:pt x="272205" y="462280"/>
                </a:lnTo>
                <a:lnTo>
                  <a:pt x="266372" y="458470"/>
                </a:lnTo>
                <a:lnTo>
                  <a:pt x="261668" y="458470"/>
                </a:lnTo>
                <a:lnTo>
                  <a:pt x="255742" y="454660"/>
                </a:lnTo>
                <a:lnTo>
                  <a:pt x="253954" y="450850"/>
                </a:lnTo>
                <a:lnTo>
                  <a:pt x="252261" y="447040"/>
                </a:lnTo>
                <a:lnTo>
                  <a:pt x="252990" y="445770"/>
                </a:lnTo>
                <a:lnTo>
                  <a:pt x="242289" y="445770"/>
                </a:lnTo>
                <a:lnTo>
                  <a:pt x="232223" y="444500"/>
                </a:lnTo>
                <a:close/>
              </a:path>
              <a:path w="280035" h="627379">
                <a:moveTo>
                  <a:pt x="242854" y="529590"/>
                </a:moveTo>
                <a:lnTo>
                  <a:pt x="239937" y="530860"/>
                </a:lnTo>
                <a:lnTo>
                  <a:pt x="236927" y="532130"/>
                </a:lnTo>
                <a:lnTo>
                  <a:pt x="246366" y="532130"/>
                </a:lnTo>
                <a:lnTo>
                  <a:pt x="242854" y="529590"/>
                </a:lnTo>
                <a:close/>
              </a:path>
              <a:path w="280035" h="627379">
                <a:moveTo>
                  <a:pt x="42334" y="515620"/>
                </a:moveTo>
                <a:lnTo>
                  <a:pt x="39518" y="515620"/>
                </a:lnTo>
                <a:lnTo>
                  <a:pt x="34055" y="518160"/>
                </a:lnTo>
                <a:lnTo>
                  <a:pt x="41581" y="518160"/>
                </a:lnTo>
                <a:lnTo>
                  <a:pt x="42334" y="515620"/>
                </a:lnTo>
                <a:close/>
              </a:path>
              <a:path w="280035" h="627379">
                <a:moveTo>
                  <a:pt x="277656" y="496570"/>
                </a:moveTo>
                <a:lnTo>
                  <a:pt x="268724" y="496570"/>
                </a:lnTo>
                <a:lnTo>
                  <a:pt x="273428" y="500380"/>
                </a:lnTo>
                <a:lnTo>
                  <a:pt x="276908" y="499110"/>
                </a:lnTo>
                <a:lnTo>
                  <a:pt x="277656" y="496570"/>
                </a:lnTo>
                <a:close/>
              </a:path>
              <a:path w="280035" h="627379">
                <a:moveTo>
                  <a:pt x="45813" y="485140"/>
                </a:moveTo>
                <a:lnTo>
                  <a:pt x="32268" y="485140"/>
                </a:lnTo>
                <a:lnTo>
                  <a:pt x="26435" y="488950"/>
                </a:lnTo>
                <a:lnTo>
                  <a:pt x="46379" y="488950"/>
                </a:lnTo>
                <a:lnTo>
                  <a:pt x="45813" y="485140"/>
                </a:lnTo>
                <a:close/>
              </a:path>
              <a:path w="280035" h="627379">
                <a:moveTo>
                  <a:pt x="37238" y="398780"/>
                </a:moveTo>
                <a:lnTo>
                  <a:pt x="13547" y="398780"/>
                </a:lnTo>
                <a:lnTo>
                  <a:pt x="12889" y="412750"/>
                </a:lnTo>
                <a:lnTo>
                  <a:pt x="11760" y="416560"/>
                </a:lnTo>
                <a:lnTo>
                  <a:pt x="10537" y="419100"/>
                </a:lnTo>
                <a:lnTo>
                  <a:pt x="5833" y="421640"/>
                </a:lnTo>
                <a:lnTo>
                  <a:pt x="2352" y="426720"/>
                </a:lnTo>
                <a:lnTo>
                  <a:pt x="1228" y="433070"/>
                </a:lnTo>
                <a:lnTo>
                  <a:pt x="2328" y="440690"/>
                </a:lnTo>
                <a:lnTo>
                  <a:pt x="4310" y="448310"/>
                </a:lnTo>
                <a:lnTo>
                  <a:pt x="5833" y="453390"/>
                </a:lnTo>
                <a:lnTo>
                  <a:pt x="7056" y="457200"/>
                </a:lnTo>
                <a:lnTo>
                  <a:pt x="12889" y="453390"/>
                </a:lnTo>
                <a:lnTo>
                  <a:pt x="17592" y="448310"/>
                </a:lnTo>
                <a:lnTo>
                  <a:pt x="23519" y="444500"/>
                </a:lnTo>
                <a:lnTo>
                  <a:pt x="45720" y="444500"/>
                </a:lnTo>
                <a:lnTo>
                  <a:pt x="44780" y="438150"/>
                </a:lnTo>
                <a:lnTo>
                  <a:pt x="36972" y="438150"/>
                </a:lnTo>
                <a:lnTo>
                  <a:pt x="47036" y="426720"/>
                </a:lnTo>
                <a:lnTo>
                  <a:pt x="48731" y="419100"/>
                </a:lnTo>
                <a:lnTo>
                  <a:pt x="50518" y="412750"/>
                </a:lnTo>
                <a:lnTo>
                  <a:pt x="49930" y="411480"/>
                </a:lnTo>
                <a:lnTo>
                  <a:pt x="34055" y="411480"/>
                </a:lnTo>
                <a:lnTo>
                  <a:pt x="37238" y="398780"/>
                </a:lnTo>
                <a:close/>
              </a:path>
              <a:path w="280035" h="627379">
                <a:moveTo>
                  <a:pt x="232882" y="407670"/>
                </a:moveTo>
                <a:lnTo>
                  <a:pt x="232223" y="419100"/>
                </a:lnTo>
                <a:lnTo>
                  <a:pt x="234481" y="435610"/>
                </a:lnTo>
                <a:lnTo>
                  <a:pt x="237135" y="439420"/>
                </a:lnTo>
                <a:lnTo>
                  <a:pt x="242289" y="445770"/>
                </a:lnTo>
                <a:lnTo>
                  <a:pt x="252990" y="445770"/>
                </a:lnTo>
                <a:lnTo>
                  <a:pt x="255177" y="441960"/>
                </a:lnTo>
                <a:lnTo>
                  <a:pt x="265808" y="439420"/>
                </a:lnTo>
                <a:lnTo>
                  <a:pt x="271946" y="439420"/>
                </a:lnTo>
                <a:lnTo>
                  <a:pt x="272863" y="435610"/>
                </a:lnTo>
                <a:lnTo>
                  <a:pt x="272205" y="430530"/>
                </a:lnTo>
                <a:lnTo>
                  <a:pt x="271640" y="425450"/>
                </a:lnTo>
                <a:lnTo>
                  <a:pt x="271640" y="419100"/>
                </a:lnTo>
                <a:lnTo>
                  <a:pt x="273070" y="414020"/>
                </a:lnTo>
                <a:lnTo>
                  <a:pt x="247557" y="414020"/>
                </a:lnTo>
                <a:lnTo>
                  <a:pt x="245205" y="412750"/>
                </a:lnTo>
                <a:lnTo>
                  <a:pt x="236362" y="408940"/>
                </a:lnTo>
                <a:lnTo>
                  <a:pt x="232882" y="407670"/>
                </a:lnTo>
                <a:close/>
              </a:path>
              <a:path w="280035" h="627379">
                <a:moveTo>
                  <a:pt x="271946" y="439420"/>
                </a:moveTo>
                <a:lnTo>
                  <a:pt x="265808" y="439420"/>
                </a:lnTo>
                <a:lnTo>
                  <a:pt x="271640" y="440690"/>
                </a:lnTo>
                <a:lnTo>
                  <a:pt x="271946" y="439420"/>
                </a:lnTo>
                <a:close/>
              </a:path>
              <a:path w="280035" h="627379">
                <a:moveTo>
                  <a:pt x="232454" y="334617"/>
                </a:moveTo>
                <a:lnTo>
                  <a:pt x="228836" y="337820"/>
                </a:lnTo>
                <a:lnTo>
                  <a:pt x="233446" y="344170"/>
                </a:lnTo>
                <a:lnTo>
                  <a:pt x="241066" y="355600"/>
                </a:lnTo>
                <a:lnTo>
                  <a:pt x="236927" y="364490"/>
                </a:lnTo>
                <a:lnTo>
                  <a:pt x="239741" y="365760"/>
                </a:lnTo>
                <a:lnTo>
                  <a:pt x="245205" y="370840"/>
                </a:lnTo>
                <a:lnTo>
                  <a:pt x="238714" y="374650"/>
                </a:lnTo>
                <a:lnTo>
                  <a:pt x="236927" y="375920"/>
                </a:lnTo>
                <a:lnTo>
                  <a:pt x="235234" y="377190"/>
                </a:lnTo>
                <a:lnTo>
                  <a:pt x="232223" y="382270"/>
                </a:lnTo>
                <a:lnTo>
                  <a:pt x="232882" y="386080"/>
                </a:lnTo>
                <a:lnTo>
                  <a:pt x="233446" y="389890"/>
                </a:lnTo>
                <a:lnTo>
                  <a:pt x="238714" y="396240"/>
                </a:lnTo>
                <a:lnTo>
                  <a:pt x="246993" y="403860"/>
                </a:lnTo>
                <a:lnTo>
                  <a:pt x="252825" y="407670"/>
                </a:lnTo>
                <a:lnTo>
                  <a:pt x="249909" y="414020"/>
                </a:lnTo>
                <a:lnTo>
                  <a:pt x="273070" y="414020"/>
                </a:lnTo>
                <a:lnTo>
                  <a:pt x="273428" y="412750"/>
                </a:lnTo>
                <a:lnTo>
                  <a:pt x="275121" y="406400"/>
                </a:lnTo>
                <a:lnTo>
                  <a:pt x="267501" y="396240"/>
                </a:lnTo>
                <a:lnTo>
                  <a:pt x="268065" y="387350"/>
                </a:lnTo>
                <a:lnTo>
                  <a:pt x="271640" y="383540"/>
                </a:lnTo>
                <a:lnTo>
                  <a:pt x="275215" y="372110"/>
                </a:lnTo>
                <a:lnTo>
                  <a:pt x="262797" y="365760"/>
                </a:lnTo>
                <a:lnTo>
                  <a:pt x="261010" y="364490"/>
                </a:lnTo>
                <a:lnTo>
                  <a:pt x="259316" y="363220"/>
                </a:lnTo>
                <a:lnTo>
                  <a:pt x="255742" y="359410"/>
                </a:lnTo>
                <a:lnTo>
                  <a:pt x="254613" y="356870"/>
                </a:lnTo>
                <a:lnTo>
                  <a:pt x="253390" y="353060"/>
                </a:lnTo>
                <a:lnTo>
                  <a:pt x="272205" y="353060"/>
                </a:lnTo>
                <a:lnTo>
                  <a:pt x="275779" y="351790"/>
                </a:lnTo>
                <a:lnTo>
                  <a:pt x="273992" y="339090"/>
                </a:lnTo>
                <a:lnTo>
                  <a:pt x="273498" y="337820"/>
                </a:lnTo>
                <a:lnTo>
                  <a:pt x="233541" y="337820"/>
                </a:lnTo>
                <a:lnTo>
                  <a:pt x="232454" y="334617"/>
                </a:lnTo>
                <a:close/>
              </a:path>
              <a:path w="280035" h="627379">
                <a:moveTo>
                  <a:pt x="44686" y="402590"/>
                </a:moveTo>
                <a:lnTo>
                  <a:pt x="34055" y="411480"/>
                </a:lnTo>
                <a:lnTo>
                  <a:pt x="49930" y="411480"/>
                </a:lnTo>
                <a:lnTo>
                  <a:pt x="48166" y="407670"/>
                </a:lnTo>
                <a:lnTo>
                  <a:pt x="46379" y="405130"/>
                </a:lnTo>
                <a:lnTo>
                  <a:pt x="44686" y="402590"/>
                </a:lnTo>
                <a:close/>
              </a:path>
              <a:path w="280035" h="627379">
                <a:moveTo>
                  <a:pt x="33773" y="354330"/>
                </a:moveTo>
                <a:lnTo>
                  <a:pt x="14112" y="354330"/>
                </a:lnTo>
                <a:lnTo>
                  <a:pt x="16094" y="355600"/>
                </a:lnTo>
                <a:lnTo>
                  <a:pt x="19944" y="358140"/>
                </a:lnTo>
                <a:lnTo>
                  <a:pt x="19380" y="364490"/>
                </a:lnTo>
                <a:lnTo>
                  <a:pt x="15899" y="369570"/>
                </a:lnTo>
                <a:lnTo>
                  <a:pt x="12889" y="379730"/>
                </a:lnTo>
                <a:lnTo>
                  <a:pt x="5833" y="384810"/>
                </a:lnTo>
                <a:lnTo>
                  <a:pt x="4046" y="388620"/>
                </a:lnTo>
                <a:lnTo>
                  <a:pt x="565" y="389890"/>
                </a:lnTo>
                <a:lnTo>
                  <a:pt x="2352" y="397510"/>
                </a:lnTo>
                <a:lnTo>
                  <a:pt x="1788" y="401320"/>
                </a:lnTo>
                <a:lnTo>
                  <a:pt x="1129" y="405130"/>
                </a:lnTo>
                <a:lnTo>
                  <a:pt x="7620" y="401320"/>
                </a:lnTo>
                <a:lnTo>
                  <a:pt x="10537" y="400050"/>
                </a:lnTo>
                <a:lnTo>
                  <a:pt x="13547" y="398780"/>
                </a:lnTo>
                <a:lnTo>
                  <a:pt x="37238" y="398780"/>
                </a:lnTo>
                <a:lnTo>
                  <a:pt x="37557" y="397510"/>
                </a:lnTo>
                <a:lnTo>
                  <a:pt x="31139" y="397510"/>
                </a:lnTo>
                <a:lnTo>
                  <a:pt x="34055" y="387350"/>
                </a:lnTo>
                <a:lnTo>
                  <a:pt x="38193" y="377190"/>
                </a:lnTo>
                <a:lnTo>
                  <a:pt x="44027" y="363220"/>
                </a:lnTo>
                <a:lnTo>
                  <a:pt x="44027" y="359410"/>
                </a:lnTo>
                <a:lnTo>
                  <a:pt x="39323" y="359410"/>
                </a:lnTo>
                <a:lnTo>
                  <a:pt x="35278" y="358140"/>
                </a:lnTo>
                <a:lnTo>
                  <a:pt x="31139" y="355600"/>
                </a:lnTo>
                <a:lnTo>
                  <a:pt x="33773" y="354330"/>
                </a:lnTo>
                <a:close/>
              </a:path>
              <a:path w="280035" h="627379">
                <a:moveTo>
                  <a:pt x="38193" y="394970"/>
                </a:moveTo>
                <a:lnTo>
                  <a:pt x="31139" y="397510"/>
                </a:lnTo>
                <a:lnTo>
                  <a:pt x="37557" y="397510"/>
                </a:lnTo>
                <a:lnTo>
                  <a:pt x="38193" y="394970"/>
                </a:lnTo>
                <a:close/>
              </a:path>
              <a:path w="280035" h="627379">
                <a:moveTo>
                  <a:pt x="48005" y="326390"/>
                </a:moveTo>
                <a:lnTo>
                  <a:pt x="18815" y="326390"/>
                </a:lnTo>
                <a:lnTo>
                  <a:pt x="15805" y="337820"/>
                </a:lnTo>
                <a:lnTo>
                  <a:pt x="1129" y="346710"/>
                </a:lnTo>
                <a:lnTo>
                  <a:pt x="0" y="363220"/>
                </a:lnTo>
                <a:lnTo>
                  <a:pt x="565" y="364490"/>
                </a:lnTo>
                <a:lnTo>
                  <a:pt x="1129" y="367030"/>
                </a:lnTo>
                <a:lnTo>
                  <a:pt x="5269" y="368300"/>
                </a:lnTo>
                <a:lnTo>
                  <a:pt x="6492" y="365760"/>
                </a:lnTo>
                <a:lnTo>
                  <a:pt x="7620" y="361950"/>
                </a:lnTo>
                <a:lnTo>
                  <a:pt x="14112" y="354330"/>
                </a:lnTo>
                <a:lnTo>
                  <a:pt x="33773" y="354330"/>
                </a:lnTo>
                <a:lnTo>
                  <a:pt x="36407" y="353060"/>
                </a:lnTo>
                <a:lnTo>
                  <a:pt x="39323" y="347980"/>
                </a:lnTo>
                <a:lnTo>
                  <a:pt x="42334" y="342900"/>
                </a:lnTo>
                <a:lnTo>
                  <a:pt x="46379" y="337820"/>
                </a:lnTo>
                <a:lnTo>
                  <a:pt x="47602" y="334010"/>
                </a:lnTo>
                <a:lnTo>
                  <a:pt x="48731" y="330200"/>
                </a:lnTo>
                <a:lnTo>
                  <a:pt x="48005" y="326390"/>
                </a:lnTo>
                <a:close/>
              </a:path>
              <a:path w="280035" h="627379">
                <a:moveTo>
                  <a:pt x="234575" y="332740"/>
                </a:moveTo>
                <a:lnTo>
                  <a:pt x="232454" y="334617"/>
                </a:lnTo>
                <a:lnTo>
                  <a:pt x="233541" y="337820"/>
                </a:lnTo>
                <a:lnTo>
                  <a:pt x="245371" y="336550"/>
                </a:lnTo>
                <a:lnTo>
                  <a:pt x="250144" y="336550"/>
                </a:lnTo>
                <a:lnTo>
                  <a:pt x="243982" y="335280"/>
                </a:lnTo>
                <a:lnTo>
                  <a:pt x="234575" y="332740"/>
                </a:lnTo>
                <a:close/>
              </a:path>
              <a:path w="280035" h="627379">
                <a:moveTo>
                  <a:pt x="250144" y="336550"/>
                </a:moveTo>
                <a:lnTo>
                  <a:pt x="245371" y="336550"/>
                </a:lnTo>
                <a:lnTo>
                  <a:pt x="233541" y="337820"/>
                </a:lnTo>
                <a:lnTo>
                  <a:pt x="256306" y="337820"/>
                </a:lnTo>
                <a:lnTo>
                  <a:pt x="250144" y="336550"/>
                </a:lnTo>
                <a:close/>
              </a:path>
              <a:path w="280035" h="627379">
                <a:moveTo>
                  <a:pt x="257975" y="337227"/>
                </a:moveTo>
                <a:lnTo>
                  <a:pt x="256306" y="337820"/>
                </a:lnTo>
                <a:lnTo>
                  <a:pt x="261799" y="337820"/>
                </a:lnTo>
                <a:lnTo>
                  <a:pt x="257975" y="337227"/>
                </a:lnTo>
                <a:close/>
              </a:path>
              <a:path w="280035" h="627379">
                <a:moveTo>
                  <a:pt x="267572" y="331470"/>
                </a:moveTo>
                <a:lnTo>
                  <a:pt x="263303" y="334010"/>
                </a:lnTo>
                <a:lnTo>
                  <a:pt x="259881" y="336550"/>
                </a:lnTo>
                <a:lnTo>
                  <a:pt x="257975" y="337227"/>
                </a:lnTo>
                <a:lnTo>
                  <a:pt x="261799" y="337820"/>
                </a:lnTo>
                <a:lnTo>
                  <a:pt x="269059" y="336550"/>
                </a:lnTo>
                <a:lnTo>
                  <a:pt x="271418" y="334010"/>
                </a:lnTo>
                <a:lnTo>
                  <a:pt x="270867" y="332529"/>
                </a:lnTo>
                <a:lnTo>
                  <a:pt x="267572" y="331470"/>
                </a:lnTo>
                <a:close/>
              </a:path>
              <a:path w="280035" h="627379">
                <a:moveTo>
                  <a:pt x="270867" y="332529"/>
                </a:moveTo>
                <a:lnTo>
                  <a:pt x="271418" y="334010"/>
                </a:lnTo>
                <a:lnTo>
                  <a:pt x="269059" y="336550"/>
                </a:lnTo>
                <a:lnTo>
                  <a:pt x="261799" y="337820"/>
                </a:lnTo>
                <a:lnTo>
                  <a:pt x="273498" y="337820"/>
                </a:lnTo>
                <a:lnTo>
                  <a:pt x="271523" y="332740"/>
                </a:lnTo>
                <a:lnTo>
                  <a:pt x="270867" y="332529"/>
                </a:lnTo>
                <a:close/>
              </a:path>
              <a:path w="280035" h="627379">
                <a:moveTo>
                  <a:pt x="265437" y="332740"/>
                </a:moveTo>
                <a:lnTo>
                  <a:pt x="234575" y="332740"/>
                </a:lnTo>
                <a:lnTo>
                  <a:pt x="243982" y="335280"/>
                </a:lnTo>
                <a:lnTo>
                  <a:pt x="250144" y="336550"/>
                </a:lnTo>
                <a:lnTo>
                  <a:pt x="253606" y="336550"/>
                </a:lnTo>
                <a:lnTo>
                  <a:pt x="257975" y="337227"/>
                </a:lnTo>
                <a:lnTo>
                  <a:pt x="259881" y="336550"/>
                </a:lnTo>
                <a:lnTo>
                  <a:pt x="263303" y="334010"/>
                </a:lnTo>
                <a:lnTo>
                  <a:pt x="265437" y="332740"/>
                </a:lnTo>
                <a:close/>
              </a:path>
              <a:path w="280035" h="627379">
                <a:moveTo>
                  <a:pt x="42334" y="284480"/>
                </a:moveTo>
                <a:lnTo>
                  <a:pt x="40880" y="285002"/>
                </a:lnTo>
                <a:lnTo>
                  <a:pt x="29427" y="290830"/>
                </a:lnTo>
                <a:lnTo>
                  <a:pt x="18610" y="293848"/>
                </a:lnTo>
                <a:lnTo>
                  <a:pt x="9408" y="298450"/>
                </a:lnTo>
                <a:lnTo>
                  <a:pt x="8749" y="300990"/>
                </a:lnTo>
                <a:lnTo>
                  <a:pt x="8185" y="302260"/>
                </a:lnTo>
                <a:lnTo>
                  <a:pt x="1694" y="313690"/>
                </a:lnTo>
                <a:lnTo>
                  <a:pt x="1694" y="336550"/>
                </a:lnTo>
                <a:lnTo>
                  <a:pt x="18815" y="326390"/>
                </a:lnTo>
                <a:lnTo>
                  <a:pt x="48005" y="326390"/>
                </a:lnTo>
                <a:lnTo>
                  <a:pt x="47036" y="321310"/>
                </a:lnTo>
                <a:lnTo>
                  <a:pt x="44027" y="320040"/>
                </a:lnTo>
                <a:lnTo>
                  <a:pt x="38193" y="317500"/>
                </a:lnTo>
                <a:lnTo>
                  <a:pt x="34804" y="314960"/>
                </a:lnTo>
                <a:lnTo>
                  <a:pt x="28223" y="312419"/>
                </a:lnTo>
                <a:lnTo>
                  <a:pt x="31139" y="304800"/>
                </a:lnTo>
                <a:lnTo>
                  <a:pt x="36972" y="299719"/>
                </a:lnTo>
                <a:lnTo>
                  <a:pt x="43985" y="299719"/>
                </a:lnTo>
                <a:lnTo>
                  <a:pt x="48166" y="289560"/>
                </a:lnTo>
                <a:lnTo>
                  <a:pt x="42334" y="284480"/>
                </a:lnTo>
                <a:close/>
              </a:path>
              <a:path w="280035" h="627379">
                <a:moveTo>
                  <a:pt x="268306" y="326390"/>
                </a:moveTo>
                <a:lnTo>
                  <a:pt x="235430" y="326390"/>
                </a:lnTo>
                <a:lnTo>
                  <a:pt x="231056" y="328930"/>
                </a:lnTo>
                <a:lnTo>
                  <a:pt x="232248" y="334010"/>
                </a:lnTo>
                <a:lnTo>
                  <a:pt x="232454" y="334617"/>
                </a:lnTo>
                <a:lnTo>
                  <a:pt x="234575" y="332740"/>
                </a:lnTo>
                <a:lnTo>
                  <a:pt x="265437" y="332740"/>
                </a:lnTo>
                <a:lnTo>
                  <a:pt x="267572" y="331470"/>
                </a:lnTo>
                <a:lnTo>
                  <a:pt x="270473" y="331470"/>
                </a:lnTo>
                <a:lnTo>
                  <a:pt x="269528" y="328930"/>
                </a:lnTo>
                <a:lnTo>
                  <a:pt x="268306" y="326390"/>
                </a:lnTo>
                <a:close/>
              </a:path>
              <a:path w="280035" h="627379">
                <a:moveTo>
                  <a:pt x="270473" y="331470"/>
                </a:moveTo>
                <a:lnTo>
                  <a:pt x="267572" y="331470"/>
                </a:lnTo>
                <a:lnTo>
                  <a:pt x="270867" y="332529"/>
                </a:lnTo>
                <a:lnTo>
                  <a:pt x="270473" y="331470"/>
                </a:lnTo>
                <a:close/>
              </a:path>
              <a:path w="280035" h="627379">
                <a:moveTo>
                  <a:pt x="270821" y="251460"/>
                </a:moveTo>
                <a:lnTo>
                  <a:pt x="248452" y="251460"/>
                </a:lnTo>
                <a:lnTo>
                  <a:pt x="243483" y="256540"/>
                </a:lnTo>
                <a:lnTo>
                  <a:pt x="232248" y="265430"/>
                </a:lnTo>
                <a:lnTo>
                  <a:pt x="231056" y="280669"/>
                </a:lnTo>
                <a:lnTo>
                  <a:pt x="233541" y="287019"/>
                </a:lnTo>
                <a:lnTo>
                  <a:pt x="247161" y="287019"/>
                </a:lnTo>
                <a:lnTo>
                  <a:pt x="247161" y="299719"/>
                </a:lnTo>
                <a:lnTo>
                  <a:pt x="240400" y="303530"/>
                </a:lnTo>
                <a:lnTo>
                  <a:pt x="232248" y="307340"/>
                </a:lnTo>
                <a:lnTo>
                  <a:pt x="232248" y="314960"/>
                </a:lnTo>
                <a:lnTo>
                  <a:pt x="229167" y="327660"/>
                </a:lnTo>
                <a:lnTo>
                  <a:pt x="232248" y="326390"/>
                </a:lnTo>
                <a:lnTo>
                  <a:pt x="268306" y="326390"/>
                </a:lnTo>
                <a:lnTo>
                  <a:pt x="265253" y="320040"/>
                </a:lnTo>
                <a:lnTo>
                  <a:pt x="263961" y="317500"/>
                </a:lnTo>
                <a:lnTo>
                  <a:pt x="262768" y="316230"/>
                </a:lnTo>
                <a:lnTo>
                  <a:pt x="268335" y="304800"/>
                </a:lnTo>
                <a:lnTo>
                  <a:pt x="274112" y="304800"/>
                </a:lnTo>
                <a:lnTo>
                  <a:pt x="275791" y="299719"/>
                </a:lnTo>
                <a:lnTo>
                  <a:pt x="275195" y="294640"/>
                </a:lnTo>
                <a:lnTo>
                  <a:pt x="274499" y="289560"/>
                </a:lnTo>
                <a:lnTo>
                  <a:pt x="273903" y="274319"/>
                </a:lnTo>
                <a:lnTo>
                  <a:pt x="265253" y="273050"/>
                </a:lnTo>
                <a:lnTo>
                  <a:pt x="265253" y="266700"/>
                </a:lnTo>
                <a:lnTo>
                  <a:pt x="266447" y="259080"/>
                </a:lnTo>
                <a:lnTo>
                  <a:pt x="269202" y="259080"/>
                </a:lnTo>
                <a:lnTo>
                  <a:pt x="270821" y="251460"/>
                </a:lnTo>
                <a:close/>
              </a:path>
              <a:path w="280035" h="627379">
                <a:moveTo>
                  <a:pt x="274112" y="304800"/>
                </a:moveTo>
                <a:lnTo>
                  <a:pt x="268335" y="304800"/>
                </a:lnTo>
                <a:lnTo>
                  <a:pt x="270224" y="307340"/>
                </a:lnTo>
                <a:lnTo>
                  <a:pt x="272013" y="311150"/>
                </a:lnTo>
                <a:lnTo>
                  <a:pt x="274112" y="304800"/>
                </a:lnTo>
                <a:close/>
              </a:path>
              <a:path w="280035" h="627379">
                <a:moveTo>
                  <a:pt x="43985" y="299719"/>
                </a:moveTo>
                <a:lnTo>
                  <a:pt x="36972" y="299719"/>
                </a:lnTo>
                <a:lnTo>
                  <a:pt x="43463" y="300990"/>
                </a:lnTo>
                <a:lnTo>
                  <a:pt x="43985" y="299719"/>
                </a:lnTo>
                <a:close/>
              </a:path>
              <a:path w="280035" h="627379">
                <a:moveTo>
                  <a:pt x="43234" y="248919"/>
                </a:moveTo>
                <a:lnTo>
                  <a:pt x="18380" y="248919"/>
                </a:lnTo>
                <a:lnTo>
                  <a:pt x="12217" y="261619"/>
                </a:lnTo>
                <a:lnTo>
                  <a:pt x="1579" y="262890"/>
                </a:lnTo>
                <a:lnTo>
                  <a:pt x="2872" y="271780"/>
                </a:lnTo>
                <a:lnTo>
                  <a:pt x="2985" y="278130"/>
                </a:lnTo>
                <a:lnTo>
                  <a:pt x="2586" y="285750"/>
                </a:lnTo>
                <a:lnTo>
                  <a:pt x="3249" y="290830"/>
                </a:lnTo>
                <a:lnTo>
                  <a:pt x="6550" y="294640"/>
                </a:lnTo>
                <a:lnTo>
                  <a:pt x="15775" y="294640"/>
                </a:lnTo>
                <a:lnTo>
                  <a:pt x="18610" y="293848"/>
                </a:lnTo>
                <a:lnTo>
                  <a:pt x="24648" y="290830"/>
                </a:lnTo>
                <a:lnTo>
                  <a:pt x="40880" y="285002"/>
                </a:lnTo>
                <a:lnTo>
                  <a:pt x="41905" y="284480"/>
                </a:lnTo>
                <a:lnTo>
                  <a:pt x="47608" y="276860"/>
                </a:lnTo>
                <a:lnTo>
                  <a:pt x="48096" y="265430"/>
                </a:lnTo>
                <a:lnTo>
                  <a:pt x="47608" y="265430"/>
                </a:lnTo>
                <a:lnTo>
                  <a:pt x="47906" y="264160"/>
                </a:lnTo>
                <a:lnTo>
                  <a:pt x="39556" y="264160"/>
                </a:lnTo>
                <a:lnTo>
                  <a:pt x="38263" y="260350"/>
                </a:lnTo>
                <a:lnTo>
                  <a:pt x="37071" y="256540"/>
                </a:lnTo>
                <a:lnTo>
                  <a:pt x="43234" y="254000"/>
                </a:lnTo>
                <a:lnTo>
                  <a:pt x="43234" y="248919"/>
                </a:lnTo>
                <a:close/>
              </a:path>
              <a:path w="280035" h="627379">
                <a:moveTo>
                  <a:pt x="40880" y="285002"/>
                </a:moveTo>
                <a:lnTo>
                  <a:pt x="24648" y="290830"/>
                </a:lnTo>
                <a:lnTo>
                  <a:pt x="18610" y="293848"/>
                </a:lnTo>
                <a:lnTo>
                  <a:pt x="29427" y="290830"/>
                </a:lnTo>
                <a:lnTo>
                  <a:pt x="40880" y="285002"/>
                </a:lnTo>
                <a:close/>
              </a:path>
              <a:path w="280035" h="627379">
                <a:moveTo>
                  <a:pt x="48205" y="262890"/>
                </a:moveTo>
                <a:lnTo>
                  <a:pt x="47608" y="265430"/>
                </a:lnTo>
                <a:lnTo>
                  <a:pt x="48192" y="263192"/>
                </a:lnTo>
                <a:lnTo>
                  <a:pt x="48205" y="262890"/>
                </a:lnTo>
                <a:close/>
              </a:path>
              <a:path w="280035" h="627379">
                <a:moveTo>
                  <a:pt x="48192" y="263192"/>
                </a:moveTo>
                <a:lnTo>
                  <a:pt x="47608" y="265430"/>
                </a:lnTo>
                <a:lnTo>
                  <a:pt x="48096" y="265430"/>
                </a:lnTo>
                <a:lnTo>
                  <a:pt x="48192" y="263192"/>
                </a:lnTo>
                <a:close/>
              </a:path>
              <a:path w="280035" h="627379">
                <a:moveTo>
                  <a:pt x="49597" y="257810"/>
                </a:moveTo>
                <a:lnTo>
                  <a:pt x="39556" y="264160"/>
                </a:lnTo>
                <a:lnTo>
                  <a:pt x="47906" y="264160"/>
                </a:lnTo>
                <a:lnTo>
                  <a:pt x="48205" y="262890"/>
                </a:lnTo>
                <a:lnTo>
                  <a:pt x="49597" y="257810"/>
                </a:lnTo>
                <a:close/>
              </a:path>
              <a:path w="280035" h="627379">
                <a:moveTo>
                  <a:pt x="48271" y="262890"/>
                </a:moveTo>
                <a:lnTo>
                  <a:pt x="48192" y="263192"/>
                </a:lnTo>
                <a:lnTo>
                  <a:pt x="48271" y="262890"/>
                </a:lnTo>
                <a:close/>
              </a:path>
              <a:path w="280035" h="627379">
                <a:moveTo>
                  <a:pt x="269202" y="259080"/>
                </a:moveTo>
                <a:lnTo>
                  <a:pt x="266447" y="259080"/>
                </a:lnTo>
                <a:lnTo>
                  <a:pt x="268932" y="260350"/>
                </a:lnTo>
                <a:lnTo>
                  <a:pt x="269202" y="259080"/>
                </a:lnTo>
                <a:close/>
              </a:path>
              <a:path w="280035" h="627379">
                <a:moveTo>
                  <a:pt x="274896" y="213360"/>
                </a:moveTo>
                <a:lnTo>
                  <a:pt x="244675" y="213360"/>
                </a:lnTo>
                <a:lnTo>
                  <a:pt x="244675" y="218439"/>
                </a:lnTo>
                <a:lnTo>
                  <a:pt x="240400" y="228600"/>
                </a:lnTo>
                <a:lnTo>
                  <a:pt x="233541" y="233680"/>
                </a:lnTo>
                <a:lnTo>
                  <a:pt x="232944" y="236219"/>
                </a:lnTo>
                <a:lnTo>
                  <a:pt x="232248" y="238760"/>
                </a:lnTo>
                <a:lnTo>
                  <a:pt x="235529" y="245110"/>
                </a:lnTo>
                <a:lnTo>
                  <a:pt x="236821" y="250190"/>
                </a:lnTo>
                <a:lnTo>
                  <a:pt x="238014" y="254000"/>
                </a:lnTo>
                <a:lnTo>
                  <a:pt x="248452" y="251460"/>
                </a:lnTo>
                <a:lnTo>
                  <a:pt x="270821" y="251460"/>
                </a:lnTo>
                <a:lnTo>
                  <a:pt x="272709" y="242569"/>
                </a:lnTo>
                <a:lnTo>
                  <a:pt x="270224" y="236219"/>
                </a:lnTo>
                <a:lnTo>
                  <a:pt x="269528" y="232410"/>
                </a:lnTo>
                <a:lnTo>
                  <a:pt x="269329" y="231140"/>
                </a:lnTo>
                <a:lnTo>
                  <a:pt x="263961" y="231140"/>
                </a:lnTo>
                <a:lnTo>
                  <a:pt x="267738" y="220980"/>
                </a:lnTo>
                <a:lnTo>
                  <a:pt x="275890" y="219710"/>
                </a:lnTo>
                <a:lnTo>
                  <a:pt x="274896" y="213360"/>
                </a:lnTo>
                <a:close/>
              </a:path>
              <a:path w="280035" h="627379">
                <a:moveTo>
                  <a:pt x="18048" y="196850"/>
                </a:moveTo>
                <a:lnTo>
                  <a:pt x="16889" y="199389"/>
                </a:lnTo>
                <a:lnTo>
                  <a:pt x="14739" y="205739"/>
                </a:lnTo>
                <a:lnTo>
                  <a:pt x="10726" y="213360"/>
                </a:lnTo>
                <a:lnTo>
                  <a:pt x="6936" y="220980"/>
                </a:lnTo>
                <a:lnTo>
                  <a:pt x="5457" y="227330"/>
                </a:lnTo>
                <a:lnTo>
                  <a:pt x="5139" y="234950"/>
                </a:lnTo>
                <a:lnTo>
                  <a:pt x="4442" y="242569"/>
                </a:lnTo>
                <a:lnTo>
                  <a:pt x="4352" y="250190"/>
                </a:lnTo>
                <a:lnTo>
                  <a:pt x="6550" y="252730"/>
                </a:lnTo>
                <a:lnTo>
                  <a:pt x="11521" y="252730"/>
                </a:lnTo>
                <a:lnTo>
                  <a:pt x="18380" y="248919"/>
                </a:lnTo>
                <a:lnTo>
                  <a:pt x="43234" y="248919"/>
                </a:lnTo>
                <a:lnTo>
                  <a:pt x="43234" y="245110"/>
                </a:lnTo>
                <a:lnTo>
                  <a:pt x="48801" y="245110"/>
                </a:lnTo>
                <a:lnTo>
                  <a:pt x="48404" y="240030"/>
                </a:lnTo>
                <a:lnTo>
                  <a:pt x="40152" y="240030"/>
                </a:lnTo>
                <a:lnTo>
                  <a:pt x="38860" y="237490"/>
                </a:lnTo>
                <a:lnTo>
                  <a:pt x="37666" y="236219"/>
                </a:lnTo>
                <a:lnTo>
                  <a:pt x="32000" y="234950"/>
                </a:lnTo>
                <a:lnTo>
                  <a:pt x="32000" y="223519"/>
                </a:lnTo>
                <a:lnTo>
                  <a:pt x="41346" y="214630"/>
                </a:lnTo>
                <a:lnTo>
                  <a:pt x="41941" y="210820"/>
                </a:lnTo>
                <a:lnTo>
                  <a:pt x="42637" y="207010"/>
                </a:lnTo>
                <a:lnTo>
                  <a:pt x="46912" y="203200"/>
                </a:lnTo>
                <a:lnTo>
                  <a:pt x="46912" y="198120"/>
                </a:lnTo>
                <a:lnTo>
                  <a:pt x="19972" y="198120"/>
                </a:lnTo>
                <a:lnTo>
                  <a:pt x="18048" y="196850"/>
                </a:lnTo>
                <a:close/>
              </a:path>
              <a:path w="280035" h="627379">
                <a:moveTo>
                  <a:pt x="48801" y="245110"/>
                </a:moveTo>
                <a:lnTo>
                  <a:pt x="43234" y="245110"/>
                </a:lnTo>
                <a:lnTo>
                  <a:pt x="48901" y="246380"/>
                </a:lnTo>
                <a:lnTo>
                  <a:pt x="48801" y="245110"/>
                </a:lnTo>
                <a:close/>
              </a:path>
              <a:path w="280035" h="627379">
                <a:moveTo>
                  <a:pt x="48205" y="237490"/>
                </a:moveTo>
                <a:lnTo>
                  <a:pt x="40152" y="240030"/>
                </a:lnTo>
                <a:lnTo>
                  <a:pt x="48404" y="240030"/>
                </a:lnTo>
                <a:lnTo>
                  <a:pt x="48205" y="237490"/>
                </a:lnTo>
                <a:close/>
              </a:path>
              <a:path w="280035" h="627379">
                <a:moveTo>
                  <a:pt x="268932" y="228600"/>
                </a:moveTo>
                <a:lnTo>
                  <a:pt x="263961" y="231140"/>
                </a:lnTo>
                <a:lnTo>
                  <a:pt x="269329" y="231140"/>
                </a:lnTo>
                <a:lnTo>
                  <a:pt x="268932" y="228600"/>
                </a:lnTo>
                <a:close/>
              </a:path>
              <a:path w="280035" h="627379">
                <a:moveTo>
                  <a:pt x="257102" y="163830"/>
                </a:moveTo>
                <a:lnTo>
                  <a:pt x="244078" y="163830"/>
                </a:lnTo>
                <a:lnTo>
                  <a:pt x="245371" y="167639"/>
                </a:lnTo>
                <a:lnTo>
                  <a:pt x="246564" y="171450"/>
                </a:lnTo>
                <a:lnTo>
                  <a:pt x="234038" y="181610"/>
                </a:lnTo>
                <a:lnTo>
                  <a:pt x="233342" y="185420"/>
                </a:lnTo>
                <a:lnTo>
                  <a:pt x="232746" y="187960"/>
                </a:lnTo>
                <a:lnTo>
                  <a:pt x="230061" y="195580"/>
                </a:lnTo>
                <a:lnTo>
                  <a:pt x="231651" y="203200"/>
                </a:lnTo>
                <a:lnTo>
                  <a:pt x="234535" y="220980"/>
                </a:lnTo>
                <a:lnTo>
                  <a:pt x="244675" y="213360"/>
                </a:lnTo>
                <a:lnTo>
                  <a:pt x="274896" y="213360"/>
                </a:lnTo>
                <a:lnTo>
                  <a:pt x="274499" y="210820"/>
                </a:lnTo>
                <a:lnTo>
                  <a:pt x="272396" y="205739"/>
                </a:lnTo>
                <a:lnTo>
                  <a:pt x="269006" y="205739"/>
                </a:lnTo>
                <a:lnTo>
                  <a:pt x="265803" y="204470"/>
                </a:lnTo>
                <a:lnTo>
                  <a:pt x="264260" y="200660"/>
                </a:lnTo>
                <a:lnTo>
                  <a:pt x="263961" y="191770"/>
                </a:lnTo>
                <a:lnTo>
                  <a:pt x="272292" y="191770"/>
                </a:lnTo>
                <a:lnTo>
                  <a:pt x="272013" y="189230"/>
                </a:lnTo>
                <a:lnTo>
                  <a:pt x="272427" y="182880"/>
                </a:lnTo>
                <a:lnTo>
                  <a:pt x="273828" y="175260"/>
                </a:lnTo>
                <a:lnTo>
                  <a:pt x="274749" y="168910"/>
                </a:lnTo>
                <a:lnTo>
                  <a:pt x="258522" y="168910"/>
                </a:lnTo>
                <a:lnTo>
                  <a:pt x="257102" y="163830"/>
                </a:lnTo>
                <a:close/>
              </a:path>
              <a:path w="280035" h="627379">
                <a:moveTo>
                  <a:pt x="6550" y="157480"/>
                </a:moveTo>
                <a:lnTo>
                  <a:pt x="7107" y="162560"/>
                </a:lnTo>
                <a:lnTo>
                  <a:pt x="7164" y="165100"/>
                </a:lnTo>
                <a:lnTo>
                  <a:pt x="6833" y="170180"/>
                </a:lnTo>
                <a:lnTo>
                  <a:pt x="5432" y="177800"/>
                </a:lnTo>
                <a:lnTo>
                  <a:pt x="4143" y="185420"/>
                </a:lnTo>
                <a:lnTo>
                  <a:pt x="4065" y="191770"/>
                </a:lnTo>
                <a:lnTo>
                  <a:pt x="5347" y="199389"/>
                </a:lnTo>
                <a:lnTo>
                  <a:pt x="7160" y="205739"/>
                </a:lnTo>
                <a:lnTo>
                  <a:pt x="9364" y="208280"/>
                </a:lnTo>
                <a:lnTo>
                  <a:pt x="11819" y="203200"/>
                </a:lnTo>
                <a:lnTo>
                  <a:pt x="14805" y="193039"/>
                </a:lnTo>
                <a:lnTo>
                  <a:pt x="18033" y="186689"/>
                </a:lnTo>
                <a:lnTo>
                  <a:pt x="32994" y="186689"/>
                </a:lnTo>
                <a:lnTo>
                  <a:pt x="32696" y="185420"/>
                </a:lnTo>
                <a:lnTo>
                  <a:pt x="45222" y="177800"/>
                </a:lnTo>
                <a:lnTo>
                  <a:pt x="45918" y="175260"/>
                </a:lnTo>
                <a:lnTo>
                  <a:pt x="46515" y="171450"/>
                </a:lnTo>
                <a:lnTo>
                  <a:pt x="49199" y="165100"/>
                </a:lnTo>
                <a:lnTo>
                  <a:pt x="48934" y="163830"/>
                </a:lnTo>
                <a:lnTo>
                  <a:pt x="15299" y="163830"/>
                </a:lnTo>
                <a:lnTo>
                  <a:pt x="6550" y="157480"/>
                </a:lnTo>
                <a:close/>
              </a:path>
              <a:path w="280035" h="627379">
                <a:moveTo>
                  <a:pt x="32994" y="186689"/>
                </a:moveTo>
                <a:lnTo>
                  <a:pt x="20739" y="186689"/>
                </a:lnTo>
                <a:lnTo>
                  <a:pt x="22158" y="191770"/>
                </a:lnTo>
                <a:lnTo>
                  <a:pt x="21671" y="196850"/>
                </a:lnTo>
                <a:lnTo>
                  <a:pt x="19972" y="198120"/>
                </a:lnTo>
                <a:lnTo>
                  <a:pt x="46912" y="198120"/>
                </a:lnTo>
                <a:lnTo>
                  <a:pt x="45421" y="194310"/>
                </a:lnTo>
                <a:lnTo>
                  <a:pt x="35181" y="194310"/>
                </a:lnTo>
                <a:lnTo>
                  <a:pt x="33889" y="190500"/>
                </a:lnTo>
                <a:lnTo>
                  <a:pt x="32994" y="186689"/>
                </a:lnTo>
                <a:close/>
              </a:path>
              <a:path w="280035" h="627379">
                <a:moveTo>
                  <a:pt x="272292" y="191770"/>
                </a:moveTo>
                <a:lnTo>
                  <a:pt x="263961" y="191770"/>
                </a:lnTo>
                <a:lnTo>
                  <a:pt x="272709" y="195580"/>
                </a:lnTo>
                <a:lnTo>
                  <a:pt x="272292" y="191770"/>
                </a:lnTo>
                <a:close/>
              </a:path>
              <a:path w="280035" h="627379">
                <a:moveTo>
                  <a:pt x="41941" y="182880"/>
                </a:moveTo>
                <a:lnTo>
                  <a:pt x="35181" y="194310"/>
                </a:lnTo>
                <a:lnTo>
                  <a:pt x="45421" y="194310"/>
                </a:lnTo>
                <a:lnTo>
                  <a:pt x="44427" y="191770"/>
                </a:lnTo>
                <a:lnTo>
                  <a:pt x="43234" y="186689"/>
                </a:lnTo>
                <a:lnTo>
                  <a:pt x="41941" y="182880"/>
                </a:lnTo>
                <a:close/>
              </a:path>
              <a:path w="280035" h="627379">
                <a:moveTo>
                  <a:pt x="273803" y="123189"/>
                </a:moveTo>
                <a:lnTo>
                  <a:pt x="247260" y="123189"/>
                </a:lnTo>
                <a:lnTo>
                  <a:pt x="247260" y="134620"/>
                </a:lnTo>
                <a:lnTo>
                  <a:pt x="237915" y="146050"/>
                </a:lnTo>
                <a:lnTo>
                  <a:pt x="237318" y="149860"/>
                </a:lnTo>
                <a:lnTo>
                  <a:pt x="236622" y="153670"/>
                </a:lnTo>
                <a:lnTo>
                  <a:pt x="232347" y="158750"/>
                </a:lnTo>
                <a:lnTo>
                  <a:pt x="232347" y="162560"/>
                </a:lnTo>
                <a:lnTo>
                  <a:pt x="234833" y="168910"/>
                </a:lnTo>
                <a:lnTo>
                  <a:pt x="236026" y="172720"/>
                </a:lnTo>
                <a:lnTo>
                  <a:pt x="237318" y="176530"/>
                </a:lnTo>
                <a:lnTo>
                  <a:pt x="244078" y="163830"/>
                </a:lnTo>
                <a:lnTo>
                  <a:pt x="257102" y="163830"/>
                </a:lnTo>
                <a:lnTo>
                  <a:pt x="257590" y="158750"/>
                </a:lnTo>
                <a:lnTo>
                  <a:pt x="259289" y="157480"/>
                </a:lnTo>
                <a:lnTo>
                  <a:pt x="261212" y="157480"/>
                </a:lnTo>
                <a:lnTo>
                  <a:pt x="262370" y="154939"/>
                </a:lnTo>
                <a:lnTo>
                  <a:pt x="264520" y="147320"/>
                </a:lnTo>
                <a:lnTo>
                  <a:pt x="268534" y="139700"/>
                </a:lnTo>
                <a:lnTo>
                  <a:pt x="272324" y="130810"/>
                </a:lnTo>
                <a:lnTo>
                  <a:pt x="273803" y="123189"/>
                </a:lnTo>
                <a:close/>
              </a:path>
              <a:path w="280035" h="627379">
                <a:moveTo>
                  <a:pt x="269897" y="143510"/>
                </a:moveTo>
                <a:lnTo>
                  <a:pt x="267441" y="149860"/>
                </a:lnTo>
                <a:lnTo>
                  <a:pt x="264456" y="161289"/>
                </a:lnTo>
                <a:lnTo>
                  <a:pt x="261228" y="167639"/>
                </a:lnTo>
                <a:lnTo>
                  <a:pt x="258522" y="168910"/>
                </a:lnTo>
                <a:lnTo>
                  <a:pt x="274749" y="168910"/>
                </a:lnTo>
                <a:lnTo>
                  <a:pt x="275117" y="166370"/>
                </a:lnTo>
                <a:lnTo>
                  <a:pt x="275195" y="160020"/>
                </a:lnTo>
                <a:lnTo>
                  <a:pt x="273913" y="152400"/>
                </a:lnTo>
                <a:lnTo>
                  <a:pt x="272101" y="146050"/>
                </a:lnTo>
                <a:lnTo>
                  <a:pt x="269897" y="143510"/>
                </a:lnTo>
                <a:close/>
              </a:path>
              <a:path w="280035" h="627379">
                <a:moveTo>
                  <a:pt x="45720" y="124460"/>
                </a:moveTo>
                <a:lnTo>
                  <a:pt x="15299" y="124460"/>
                </a:lnTo>
                <a:lnTo>
                  <a:pt x="11521" y="134620"/>
                </a:lnTo>
                <a:lnTo>
                  <a:pt x="3369" y="134620"/>
                </a:lnTo>
                <a:lnTo>
                  <a:pt x="4761" y="143510"/>
                </a:lnTo>
                <a:lnTo>
                  <a:pt x="6864" y="147320"/>
                </a:lnTo>
                <a:lnTo>
                  <a:pt x="10254" y="148589"/>
                </a:lnTo>
                <a:lnTo>
                  <a:pt x="13457" y="149860"/>
                </a:lnTo>
                <a:lnTo>
                  <a:pt x="15001" y="154939"/>
                </a:lnTo>
                <a:lnTo>
                  <a:pt x="15299" y="163830"/>
                </a:lnTo>
                <a:lnTo>
                  <a:pt x="48934" y="163830"/>
                </a:lnTo>
                <a:lnTo>
                  <a:pt x="47608" y="157480"/>
                </a:lnTo>
                <a:lnTo>
                  <a:pt x="45494" y="143510"/>
                </a:lnTo>
                <a:lnTo>
                  <a:pt x="34585" y="143510"/>
                </a:lnTo>
                <a:lnTo>
                  <a:pt x="34585" y="139700"/>
                </a:lnTo>
                <a:lnTo>
                  <a:pt x="38860" y="129539"/>
                </a:lnTo>
                <a:lnTo>
                  <a:pt x="45720" y="124460"/>
                </a:lnTo>
                <a:close/>
              </a:path>
              <a:path w="280035" h="627379">
                <a:moveTo>
                  <a:pt x="44725" y="138430"/>
                </a:moveTo>
                <a:lnTo>
                  <a:pt x="34585" y="143510"/>
                </a:lnTo>
                <a:lnTo>
                  <a:pt x="45494" y="143510"/>
                </a:lnTo>
                <a:lnTo>
                  <a:pt x="44725" y="138430"/>
                </a:lnTo>
                <a:close/>
              </a:path>
              <a:path w="280035" h="627379">
                <a:moveTo>
                  <a:pt x="10328" y="95250"/>
                </a:moveTo>
                <a:lnTo>
                  <a:pt x="6550" y="113030"/>
                </a:lnTo>
                <a:lnTo>
                  <a:pt x="9036" y="118110"/>
                </a:lnTo>
                <a:lnTo>
                  <a:pt x="9732" y="121920"/>
                </a:lnTo>
                <a:lnTo>
                  <a:pt x="10328" y="125730"/>
                </a:lnTo>
                <a:lnTo>
                  <a:pt x="15299" y="124460"/>
                </a:lnTo>
                <a:lnTo>
                  <a:pt x="45720" y="124460"/>
                </a:lnTo>
                <a:lnTo>
                  <a:pt x="46315" y="121920"/>
                </a:lnTo>
                <a:lnTo>
                  <a:pt x="47011" y="119380"/>
                </a:lnTo>
                <a:lnTo>
                  <a:pt x="43731" y="113030"/>
                </a:lnTo>
                <a:lnTo>
                  <a:pt x="42439" y="107950"/>
                </a:lnTo>
                <a:lnTo>
                  <a:pt x="41544" y="104139"/>
                </a:lnTo>
                <a:lnTo>
                  <a:pt x="30807" y="104139"/>
                </a:lnTo>
                <a:lnTo>
                  <a:pt x="33293" y="102870"/>
                </a:lnTo>
                <a:lnTo>
                  <a:pt x="35778" y="100330"/>
                </a:lnTo>
                <a:lnTo>
                  <a:pt x="40592" y="96520"/>
                </a:lnTo>
                <a:lnTo>
                  <a:pt x="12814" y="96520"/>
                </a:lnTo>
                <a:lnTo>
                  <a:pt x="10328" y="95250"/>
                </a:lnTo>
                <a:close/>
              </a:path>
              <a:path w="280035" h="627379">
                <a:moveTo>
                  <a:pt x="264817" y="96520"/>
                </a:moveTo>
                <a:lnTo>
                  <a:pt x="239704" y="96520"/>
                </a:lnTo>
                <a:lnTo>
                  <a:pt x="240997" y="100330"/>
                </a:lnTo>
                <a:lnTo>
                  <a:pt x="242190" y="102870"/>
                </a:lnTo>
                <a:lnTo>
                  <a:pt x="236026" y="107950"/>
                </a:lnTo>
                <a:lnTo>
                  <a:pt x="236026" y="116839"/>
                </a:lnTo>
                <a:lnTo>
                  <a:pt x="230360" y="116839"/>
                </a:lnTo>
                <a:lnTo>
                  <a:pt x="230658" y="121920"/>
                </a:lnTo>
                <a:lnTo>
                  <a:pt x="231056" y="125730"/>
                </a:lnTo>
                <a:lnTo>
                  <a:pt x="239107" y="121920"/>
                </a:lnTo>
                <a:lnTo>
                  <a:pt x="273856" y="121920"/>
                </a:lnTo>
                <a:lnTo>
                  <a:pt x="274121" y="115570"/>
                </a:lnTo>
                <a:lnTo>
                  <a:pt x="274818" y="107950"/>
                </a:lnTo>
                <a:lnTo>
                  <a:pt x="274928" y="105410"/>
                </a:lnTo>
                <a:lnTo>
                  <a:pt x="260879" y="105410"/>
                </a:lnTo>
                <a:lnTo>
                  <a:pt x="263961" y="97789"/>
                </a:lnTo>
                <a:lnTo>
                  <a:pt x="264817" y="96520"/>
                </a:lnTo>
                <a:close/>
              </a:path>
              <a:path w="280035" h="627379">
                <a:moveTo>
                  <a:pt x="273856" y="121920"/>
                </a:moveTo>
                <a:lnTo>
                  <a:pt x="239107" y="121920"/>
                </a:lnTo>
                <a:lnTo>
                  <a:pt x="240400" y="123189"/>
                </a:lnTo>
                <a:lnTo>
                  <a:pt x="241593" y="124460"/>
                </a:lnTo>
                <a:lnTo>
                  <a:pt x="247260" y="123189"/>
                </a:lnTo>
                <a:lnTo>
                  <a:pt x="273803" y="123189"/>
                </a:lnTo>
                <a:lnTo>
                  <a:pt x="273856" y="121920"/>
                </a:lnTo>
                <a:close/>
              </a:path>
              <a:path w="280035" h="627379">
                <a:moveTo>
                  <a:pt x="237194" y="99060"/>
                </a:moveTo>
                <a:lnTo>
                  <a:pt x="231651" y="99060"/>
                </a:lnTo>
                <a:lnTo>
                  <a:pt x="231056" y="101600"/>
                </a:lnTo>
                <a:lnTo>
                  <a:pt x="229664" y="106680"/>
                </a:lnTo>
                <a:lnTo>
                  <a:pt x="237194" y="99060"/>
                </a:lnTo>
                <a:close/>
              </a:path>
              <a:path w="280035" h="627379">
                <a:moveTo>
                  <a:pt x="272709" y="97789"/>
                </a:moveTo>
                <a:lnTo>
                  <a:pt x="267738" y="99060"/>
                </a:lnTo>
                <a:lnTo>
                  <a:pt x="260879" y="105410"/>
                </a:lnTo>
                <a:lnTo>
                  <a:pt x="274928" y="105410"/>
                </a:lnTo>
                <a:lnTo>
                  <a:pt x="274907" y="100330"/>
                </a:lnTo>
                <a:lnTo>
                  <a:pt x="272709" y="97789"/>
                </a:lnTo>
                <a:close/>
              </a:path>
              <a:path w="280035" h="627379">
                <a:moveTo>
                  <a:pt x="41245" y="102870"/>
                </a:moveTo>
                <a:lnTo>
                  <a:pt x="30807" y="104139"/>
                </a:lnTo>
                <a:lnTo>
                  <a:pt x="41544" y="104139"/>
                </a:lnTo>
                <a:lnTo>
                  <a:pt x="41245" y="102870"/>
                </a:lnTo>
                <a:close/>
              </a:path>
              <a:path w="280035" h="627379">
                <a:moveTo>
                  <a:pt x="279568" y="54610"/>
                </a:moveTo>
                <a:lnTo>
                  <a:pt x="272709" y="54610"/>
                </a:lnTo>
                <a:lnTo>
                  <a:pt x="263484" y="58420"/>
                </a:lnTo>
                <a:lnTo>
                  <a:pt x="252394" y="65641"/>
                </a:lnTo>
                <a:lnTo>
                  <a:pt x="245958" y="72389"/>
                </a:lnTo>
                <a:lnTo>
                  <a:pt x="239667" y="77470"/>
                </a:lnTo>
                <a:lnTo>
                  <a:pt x="236140" y="79903"/>
                </a:lnTo>
                <a:lnTo>
                  <a:pt x="231651" y="88900"/>
                </a:lnTo>
                <a:lnTo>
                  <a:pt x="231056" y="101600"/>
                </a:lnTo>
                <a:lnTo>
                  <a:pt x="231651" y="99060"/>
                </a:lnTo>
                <a:lnTo>
                  <a:pt x="237194" y="99060"/>
                </a:lnTo>
                <a:lnTo>
                  <a:pt x="239704" y="96520"/>
                </a:lnTo>
                <a:lnTo>
                  <a:pt x="264817" y="96520"/>
                </a:lnTo>
                <a:lnTo>
                  <a:pt x="267385" y="92710"/>
                </a:lnTo>
                <a:lnTo>
                  <a:pt x="271815" y="87630"/>
                </a:lnTo>
                <a:lnTo>
                  <a:pt x="275425" y="82550"/>
                </a:lnTo>
                <a:lnTo>
                  <a:pt x="276388" y="76200"/>
                </a:lnTo>
                <a:lnTo>
                  <a:pt x="275195" y="68580"/>
                </a:lnTo>
                <a:lnTo>
                  <a:pt x="279568" y="54610"/>
                </a:lnTo>
                <a:close/>
              </a:path>
              <a:path w="280035" h="627379">
                <a:moveTo>
                  <a:pt x="7246" y="45720"/>
                </a:moveTo>
                <a:lnTo>
                  <a:pt x="3469" y="57150"/>
                </a:lnTo>
                <a:lnTo>
                  <a:pt x="4065" y="62230"/>
                </a:lnTo>
                <a:lnTo>
                  <a:pt x="4688" y="65641"/>
                </a:lnTo>
                <a:lnTo>
                  <a:pt x="4810" y="67310"/>
                </a:lnTo>
                <a:lnTo>
                  <a:pt x="5358" y="81280"/>
                </a:lnTo>
                <a:lnTo>
                  <a:pt x="14006" y="82550"/>
                </a:lnTo>
                <a:lnTo>
                  <a:pt x="14006" y="88900"/>
                </a:lnTo>
                <a:lnTo>
                  <a:pt x="12814" y="96520"/>
                </a:lnTo>
                <a:lnTo>
                  <a:pt x="40592" y="96520"/>
                </a:lnTo>
                <a:lnTo>
                  <a:pt x="47011" y="91439"/>
                </a:lnTo>
                <a:lnTo>
                  <a:pt x="48205" y="76200"/>
                </a:lnTo>
                <a:lnTo>
                  <a:pt x="45720" y="69850"/>
                </a:lnTo>
                <a:lnTo>
                  <a:pt x="32100" y="68580"/>
                </a:lnTo>
                <a:lnTo>
                  <a:pt x="32100" y="57150"/>
                </a:lnTo>
                <a:lnTo>
                  <a:pt x="38860" y="53339"/>
                </a:lnTo>
                <a:lnTo>
                  <a:pt x="40898" y="52070"/>
                </a:lnTo>
                <a:lnTo>
                  <a:pt x="10925" y="52070"/>
                </a:lnTo>
                <a:lnTo>
                  <a:pt x="9036" y="49530"/>
                </a:lnTo>
                <a:lnTo>
                  <a:pt x="7246" y="45720"/>
                </a:lnTo>
                <a:close/>
              </a:path>
              <a:path w="280035" h="627379">
                <a:moveTo>
                  <a:pt x="265082" y="53339"/>
                </a:moveTo>
                <a:lnTo>
                  <a:pt x="246993" y="53339"/>
                </a:lnTo>
                <a:lnTo>
                  <a:pt x="246711" y="55880"/>
                </a:lnTo>
                <a:lnTo>
                  <a:pt x="244641" y="60960"/>
                </a:lnTo>
                <a:lnTo>
                  <a:pt x="242665" y="67310"/>
                </a:lnTo>
                <a:lnTo>
                  <a:pt x="236927" y="69850"/>
                </a:lnTo>
                <a:lnTo>
                  <a:pt x="227802" y="74930"/>
                </a:lnTo>
                <a:lnTo>
                  <a:pt x="233916" y="80010"/>
                </a:lnTo>
                <a:lnTo>
                  <a:pt x="235986" y="80010"/>
                </a:lnTo>
                <a:lnTo>
                  <a:pt x="236140" y="79903"/>
                </a:lnTo>
                <a:lnTo>
                  <a:pt x="237354" y="77470"/>
                </a:lnTo>
                <a:lnTo>
                  <a:pt x="249832" y="67310"/>
                </a:lnTo>
                <a:lnTo>
                  <a:pt x="252394" y="65641"/>
                </a:lnTo>
                <a:lnTo>
                  <a:pt x="255648" y="62230"/>
                </a:lnTo>
                <a:lnTo>
                  <a:pt x="257341" y="60960"/>
                </a:lnTo>
                <a:lnTo>
                  <a:pt x="265082" y="53339"/>
                </a:lnTo>
                <a:close/>
              </a:path>
              <a:path w="280035" h="627379">
                <a:moveTo>
                  <a:pt x="252394" y="65641"/>
                </a:moveTo>
                <a:lnTo>
                  <a:pt x="249832" y="67310"/>
                </a:lnTo>
                <a:lnTo>
                  <a:pt x="237354" y="77470"/>
                </a:lnTo>
                <a:lnTo>
                  <a:pt x="236140" y="79903"/>
                </a:lnTo>
                <a:lnTo>
                  <a:pt x="239667" y="77470"/>
                </a:lnTo>
                <a:lnTo>
                  <a:pt x="245958" y="72389"/>
                </a:lnTo>
                <a:lnTo>
                  <a:pt x="252394" y="65641"/>
                </a:lnTo>
                <a:close/>
              </a:path>
              <a:path w="280035" h="627379">
                <a:moveTo>
                  <a:pt x="268294" y="29210"/>
                </a:moveTo>
                <a:lnTo>
                  <a:pt x="239223" y="29210"/>
                </a:lnTo>
                <a:lnTo>
                  <a:pt x="240497" y="34289"/>
                </a:lnTo>
                <a:lnTo>
                  <a:pt x="235408" y="39370"/>
                </a:lnTo>
                <a:lnTo>
                  <a:pt x="234913" y="39370"/>
                </a:lnTo>
                <a:lnTo>
                  <a:pt x="234849" y="40639"/>
                </a:lnTo>
                <a:lnTo>
                  <a:pt x="233142" y="43180"/>
                </a:lnTo>
                <a:lnTo>
                  <a:pt x="232525" y="48260"/>
                </a:lnTo>
                <a:lnTo>
                  <a:pt x="231941" y="58420"/>
                </a:lnTo>
                <a:lnTo>
                  <a:pt x="235610" y="52070"/>
                </a:lnTo>
                <a:lnTo>
                  <a:pt x="266372" y="52070"/>
                </a:lnTo>
                <a:lnTo>
                  <a:pt x="269759" y="46989"/>
                </a:lnTo>
                <a:lnTo>
                  <a:pt x="259034" y="45720"/>
                </a:lnTo>
                <a:lnTo>
                  <a:pt x="259034" y="40639"/>
                </a:lnTo>
                <a:lnTo>
                  <a:pt x="267219" y="31750"/>
                </a:lnTo>
                <a:lnTo>
                  <a:pt x="268294" y="29210"/>
                </a:lnTo>
                <a:close/>
              </a:path>
              <a:path w="280035" h="627379">
                <a:moveTo>
                  <a:pt x="266372" y="52070"/>
                </a:moveTo>
                <a:lnTo>
                  <a:pt x="235610" y="52070"/>
                </a:lnTo>
                <a:lnTo>
                  <a:pt x="238620" y="55880"/>
                </a:lnTo>
                <a:lnTo>
                  <a:pt x="241631" y="58420"/>
                </a:lnTo>
                <a:lnTo>
                  <a:pt x="243606" y="54610"/>
                </a:lnTo>
                <a:lnTo>
                  <a:pt x="246993" y="53339"/>
                </a:lnTo>
                <a:lnTo>
                  <a:pt x="265082" y="53339"/>
                </a:lnTo>
                <a:lnTo>
                  <a:pt x="266372" y="52070"/>
                </a:lnTo>
                <a:close/>
              </a:path>
              <a:path w="280035" h="627379">
                <a:moveTo>
                  <a:pt x="22938" y="19050"/>
                </a:moveTo>
                <a:lnTo>
                  <a:pt x="17462" y="19050"/>
                </a:lnTo>
                <a:lnTo>
                  <a:pt x="10201" y="20320"/>
                </a:lnTo>
                <a:lnTo>
                  <a:pt x="7843" y="22860"/>
                </a:lnTo>
                <a:lnTo>
                  <a:pt x="9732" y="29210"/>
                </a:lnTo>
                <a:lnTo>
                  <a:pt x="14006" y="36830"/>
                </a:lnTo>
                <a:lnTo>
                  <a:pt x="15299" y="39370"/>
                </a:lnTo>
                <a:lnTo>
                  <a:pt x="16492" y="40639"/>
                </a:lnTo>
                <a:lnTo>
                  <a:pt x="10925" y="52070"/>
                </a:lnTo>
                <a:lnTo>
                  <a:pt x="40898" y="52070"/>
                </a:lnTo>
                <a:lnTo>
                  <a:pt x="47011" y="48260"/>
                </a:lnTo>
                <a:lnTo>
                  <a:pt x="47011" y="43180"/>
                </a:lnTo>
                <a:lnTo>
                  <a:pt x="25859" y="43180"/>
                </a:lnTo>
                <a:lnTo>
                  <a:pt x="27525" y="39370"/>
                </a:lnTo>
                <a:lnTo>
                  <a:pt x="29160" y="34289"/>
                </a:lnTo>
                <a:lnTo>
                  <a:pt x="31774" y="31750"/>
                </a:lnTo>
                <a:lnTo>
                  <a:pt x="28023" y="26670"/>
                </a:lnTo>
                <a:lnTo>
                  <a:pt x="24192" y="21589"/>
                </a:lnTo>
                <a:lnTo>
                  <a:pt x="22938" y="19050"/>
                </a:lnTo>
                <a:close/>
              </a:path>
              <a:path w="280035" h="627379">
                <a:moveTo>
                  <a:pt x="194571" y="29210"/>
                </a:moveTo>
                <a:lnTo>
                  <a:pt x="133602" y="29210"/>
                </a:lnTo>
                <a:lnTo>
                  <a:pt x="127403" y="36830"/>
                </a:lnTo>
                <a:lnTo>
                  <a:pt x="121335" y="44450"/>
                </a:lnTo>
                <a:lnTo>
                  <a:pt x="124206" y="43180"/>
                </a:lnTo>
                <a:lnTo>
                  <a:pt x="147783" y="43180"/>
                </a:lnTo>
                <a:lnTo>
                  <a:pt x="151108" y="31750"/>
                </a:lnTo>
                <a:lnTo>
                  <a:pt x="189901" y="31750"/>
                </a:lnTo>
                <a:lnTo>
                  <a:pt x="194571" y="29210"/>
                </a:lnTo>
                <a:close/>
              </a:path>
              <a:path w="280035" h="627379">
                <a:moveTo>
                  <a:pt x="239223" y="29210"/>
                </a:moveTo>
                <a:lnTo>
                  <a:pt x="194571" y="29210"/>
                </a:lnTo>
                <a:lnTo>
                  <a:pt x="188230" y="39370"/>
                </a:lnTo>
                <a:lnTo>
                  <a:pt x="189544" y="41910"/>
                </a:lnTo>
                <a:lnTo>
                  <a:pt x="191747" y="43180"/>
                </a:lnTo>
                <a:lnTo>
                  <a:pt x="196643" y="44450"/>
                </a:lnTo>
                <a:lnTo>
                  <a:pt x="204181" y="43180"/>
                </a:lnTo>
                <a:lnTo>
                  <a:pt x="214309" y="40639"/>
                </a:lnTo>
                <a:lnTo>
                  <a:pt x="229892" y="38100"/>
                </a:lnTo>
                <a:lnTo>
                  <a:pt x="230237" y="30480"/>
                </a:lnTo>
                <a:lnTo>
                  <a:pt x="234727" y="30480"/>
                </a:lnTo>
                <a:lnTo>
                  <a:pt x="239223" y="29210"/>
                </a:lnTo>
                <a:close/>
              </a:path>
              <a:path w="280035" h="627379">
                <a:moveTo>
                  <a:pt x="52642" y="1270"/>
                </a:moveTo>
                <a:lnTo>
                  <a:pt x="42181" y="2539"/>
                </a:lnTo>
                <a:lnTo>
                  <a:pt x="31913" y="6350"/>
                </a:lnTo>
                <a:lnTo>
                  <a:pt x="24989" y="10160"/>
                </a:lnTo>
                <a:lnTo>
                  <a:pt x="19804" y="12700"/>
                </a:lnTo>
                <a:lnTo>
                  <a:pt x="24192" y="21589"/>
                </a:lnTo>
                <a:lnTo>
                  <a:pt x="28023" y="26670"/>
                </a:lnTo>
                <a:lnTo>
                  <a:pt x="31774" y="31750"/>
                </a:lnTo>
                <a:lnTo>
                  <a:pt x="29160" y="34289"/>
                </a:lnTo>
                <a:lnTo>
                  <a:pt x="27525" y="39370"/>
                </a:lnTo>
                <a:lnTo>
                  <a:pt x="25859" y="43180"/>
                </a:lnTo>
                <a:lnTo>
                  <a:pt x="34199" y="41910"/>
                </a:lnTo>
                <a:lnTo>
                  <a:pt x="41150" y="40639"/>
                </a:lnTo>
                <a:lnTo>
                  <a:pt x="47578" y="38302"/>
                </a:lnTo>
                <a:lnTo>
                  <a:pt x="49785" y="29210"/>
                </a:lnTo>
                <a:lnTo>
                  <a:pt x="43831" y="29210"/>
                </a:lnTo>
                <a:lnTo>
                  <a:pt x="48205" y="25400"/>
                </a:lnTo>
                <a:lnTo>
                  <a:pt x="47011" y="21589"/>
                </a:lnTo>
                <a:lnTo>
                  <a:pt x="46365" y="19050"/>
                </a:lnTo>
                <a:lnTo>
                  <a:pt x="33889" y="19050"/>
                </a:lnTo>
                <a:lnTo>
                  <a:pt x="45720" y="16510"/>
                </a:lnTo>
                <a:lnTo>
                  <a:pt x="122163" y="16510"/>
                </a:lnTo>
                <a:lnTo>
                  <a:pt x="124254" y="15239"/>
                </a:lnTo>
                <a:lnTo>
                  <a:pt x="77283" y="15239"/>
                </a:lnTo>
                <a:lnTo>
                  <a:pt x="72948" y="11430"/>
                </a:lnTo>
                <a:lnTo>
                  <a:pt x="68383" y="8889"/>
                </a:lnTo>
                <a:lnTo>
                  <a:pt x="66395" y="6350"/>
                </a:lnTo>
                <a:lnTo>
                  <a:pt x="60144" y="2539"/>
                </a:lnTo>
                <a:lnTo>
                  <a:pt x="52642" y="1270"/>
                </a:lnTo>
                <a:close/>
              </a:path>
              <a:path w="280035" h="627379">
                <a:moveTo>
                  <a:pt x="47578" y="38302"/>
                </a:moveTo>
                <a:lnTo>
                  <a:pt x="41150" y="40639"/>
                </a:lnTo>
                <a:lnTo>
                  <a:pt x="34199" y="41910"/>
                </a:lnTo>
                <a:lnTo>
                  <a:pt x="25859" y="43180"/>
                </a:lnTo>
                <a:lnTo>
                  <a:pt x="47011" y="43180"/>
                </a:lnTo>
                <a:lnTo>
                  <a:pt x="47011" y="40639"/>
                </a:lnTo>
                <a:lnTo>
                  <a:pt x="47578" y="38302"/>
                </a:lnTo>
                <a:close/>
              </a:path>
              <a:path w="280035" h="627379">
                <a:moveTo>
                  <a:pt x="78590" y="31750"/>
                </a:moveTo>
                <a:lnTo>
                  <a:pt x="51080" y="31750"/>
                </a:lnTo>
                <a:lnTo>
                  <a:pt x="53680" y="33020"/>
                </a:lnTo>
                <a:lnTo>
                  <a:pt x="57923" y="35560"/>
                </a:lnTo>
                <a:lnTo>
                  <a:pt x="50796" y="43180"/>
                </a:lnTo>
                <a:lnTo>
                  <a:pt x="64225" y="43180"/>
                </a:lnTo>
                <a:lnTo>
                  <a:pt x="67467" y="36830"/>
                </a:lnTo>
                <a:lnTo>
                  <a:pt x="75712" y="33020"/>
                </a:lnTo>
                <a:lnTo>
                  <a:pt x="78590" y="31750"/>
                </a:lnTo>
                <a:close/>
              </a:path>
              <a:path w="280035" h="627379">
                <a:moveTo>
                  <a:pt x="124564" y="29210"/>
                </a:moveTo>
                <a:lnTo>
                  <a:pt x="84348" y="29210"/>
                </a:lnTo>
                <a:lnTo>
                  <a:pt x="76753" y="36830"/>
                </a:lnTo>
                <a:lnTo>
                  <a:pt x="76118" y="39370"/>
                </a:lnTo>
                <a:lnTo>
                  <a:pt x="75416" y="41910"/>
                </a:lnTo>
                <a:lnTo>
                  <a:pt x="85671" y="43180"/>
                </a:lnTo>
                <a:lnTo>
                  <a:pt x="93910" y="39370"/>
                </a:lnTo>
                <a:lnTo>
                  <a:pt x="98731" y="39370"/>
                </a:lnTo>
                <a:lnTo>
                  <a:pt x="98257" y="35560"/>
                </a:lnTo>
                <a:lnTo>
                  <a:pt x="97713" y="30480"/>
                </a:lnTo>
                <a:lnTo>
                  <a:pt x="123911" y="30480"/>
                </a:lnTo>
                <a:lnTo>
                  <a:pt x="124564" y="29210"/>
                </a:lnTo>
                <a:close/>
              </a:path>
              <a:path w="280035" h="627379">
                <a:moveTo>
                  <a:pt x="123911" y="30480"/>
                </a:moveTo>
                <a:lnTo>
                  <a:pt x="106138" y="30480"/>
                </a:lnTo>
                <a:lnTo>
                  <a:pt x="102447" y="43180"/>
                </a:lnTo>
                <a:lnTo>
                  <a:pt x="106706" y="43180"/>
                </a:lnTo>
                <a:lnTo>
                  <a:pt x="119222" y="39370"/>
                </a:lnTo>
                <a:lnTo>
                  <a:pt x="121951" y="34289"/>
                </a:lnTo>
                <a:lnTo>
                  <a:pt x="123911" y="30480"/>
                </a:lnTo>
                <a:close/>
              </a:path>
              <a:path w="280035" h="627379">
                <a:moveTo>
                  <a:pt x="189901" y="31750"/>
                </a:moveTo>
                <a:lnTo>
                  <a:pt x="158112" y="31750"/>
                </a:lnTo>
                <a:lnTo>
                  <a:pt x="163300" y="33020"/>
                </a:lnTo>
                <a:lnTo>
                  <a:pt x="161804" y="39370"/>
                </a:lnTo>
                <a:lnTo>
                  <a:pt x="177778" y="40639"/>
                </a:lnTo>
                <a:lnTo>
                  <a:pt x="176217" y="38100"/>
                </a:lnTo>
                <a:lnTo>
                  <a:pt x="185232" y="34289"/>
                </a:lnTo>
                <a:lnTo>
                  <a:pt x="189901" y="31750"/>
                </a:lnTo>
                <a:close/>
              </a:path>
              <a:path w="280035" h="627379">
                <a:moveTo>
                  <a:pt x="268832" y="27939"/>
                </a:moveTo>
                <a:lnTo>
                  <a:pt x="50093" y="27939"/>
                </a:lnTo>
                <a:lnTo>
                  <a:pt x="47578" y="38302"/>
                </a:lnTo>
                <a:lnTo>
                  <a:pt x="48135" y="38100"/>
                </a:lnTo>
                <a:lnTo>
                  <a:pt x="51080" y="31750"/>
                </a:lnTo>
                <a:lnTo>
                  <a:pt x="78590" y="31750"/>
                </a:lnTo>
                <a:lnTo>
                  <a:pt x="84348" y="29210"/>
                </a:lnTo>
                <a:lnTo>
                  <a:pt x="268294" y="29210"/>
                </a:lnTo>
                <a:lnTo>
                  <a:pt x="268832" y="27939"/>
                </a:lnTo>
                <a:close/>
              </a:path>
              <a:path w="280035" h="627379">
                <a:moveTo>
                  <a:pt x="150674" y="3810"/>
                </a:moveTo>
                <a:lnTo>
                  <a:pt x="140394" y="6350"/>
                </a:lnTo>
                <a:lnTo>
                  <a:pt x="127580" y="16510"/>
                </a:lnTo>
                <a:lnTo>
                  <a:pt x="45720" y="16510"/>
                </a:lnTo>
                <a:lnTo>
                  <a:pt x="47011" y="21589"/>
                </a:lnTo>
                <a:lnTo>
                  <a:pt x="48205" y="25400"/>
                </a:lnTo>
                <a:lnTo>
                  <a:pt x="43831" y="29210"/>
                </a:lnTo>
                <a:lnTo>
                  <a:pt x="47011" y="27939"/>
                </a:lnTo>
                <a:lnTo>
                  <a:pt x="268832" y="27939"/>
                </a:lnTo>
                <a:lnTo>
                  <a:pt x="270444" y="24130"/>
                </a:lnTo>
                <a:lnTo>
                  <a:pt x="246874" y="24130"/>
                </a:lnTo>
                <a:lnTo>
                  <a:pt x="249516" y="15239"/>
                </a:lnTo>
                <a:lnTo>
                  <a:pt x="249847" y="13970"/>
                </a:lnTo>
                <a:lnTo>
                  <a:pt x="166593" y="13970"/>
                </a:lnTo>
                <a:lnTo>
                  <a:pt x="157049" y="12700"/>
                </a:lnTo>
                <a:lnTo>
                  <a:pt x="156843" y="11430"/>
                </a:lnTo>
                <a:lnTo>
                  <a:pt x="156679" y="10160"/>
                </a:lnTo>
                <a:lnTo>
                  <a:pt x="160733" y="5080"/>
                </a:lnTo>
                <a:lnTo>
                  <a:pt x="150674" y="3810"/>
                </a:lnTo>
                <a:close/>
              </a:path>
              <a:path w="280035" h="627379">
                <a:moveTo>
                  <a:pt x="50093" y="27939"/>
                </a:moveTo>
                <a:lnTo>
                  <a:pt x="47011" y="27939"/>
                </a:lnTo>
                <a:lnTo>
                  <a:pt x="43831" y="29210"/>
                </a:lnTo>
                <a:lnTo>
                  <a:pt x="49785" y="29210"/>
                </a:lnTo>
                <a:lnTo>
                  <a:pt x="50093" y="27939"/>
                </a:lnTo>
                <a:close/>
              </a:path>
              <a:path w="280035" h="627379">
                <a:moveTo>
                  <a:pt x="272342" y="2539"/>
                </a:moveTo>
                <a:lnTo>
                  <a:pt x="268409" y="3810"/>
                </a:lnTo>
                <a:lnTo>
                  <a:pt x="264802" y="3810"/>
                </a:lnTo>
                <a:lnTo>
                  <a:pt x="256447" y="7620"/>
                </a:lnTo>
                <a:lnTo>
                  <a:pt x="258792" y="17780"/>
                </a:lnTo>
                <a:lnTo>
                  <a:pt x="252804" y="20320"/>
                </a:lnTo>
                <a:lnTo>
                  <a:pt x="246874" y="24130"/>
                </a:lnTo>
                <a:lnTo>
                  <a:pt x="270444" y="24130"/>
                </a:lnTo>
                <a:lnTo>
                  <a:pt x="270982" y="22860"/>
                </a:lnTo>
                <a:lnTo>
                  <a:pt x="272752" y="19050"/>
                </a:lnTo>
                <a:lnTo>
                  <a:pt x="273121" y="8889"/>
                </a:lnTo>
                <a:lnTo>
                  <a:pt x="272342" y="2539"/>
                </a:lnTo>
                <a:close/>
              </a:path>
              <a:path w="280035" h="627379">
                <a:moveTo>
                  <a:pt x="45720" y="16510"/>
                </a:moveTo>
                <a:lnTo>
                  <a:pt x="33889" y="19050"/>
                </a:lnTo>
                <a:lnTo>
                  <a:pt x="46365" y="19050"/>
                </a:lnTo>
                <a:lnTo>
                  <a:pt x="45720" y="16510"/>
                </a:lnTo>
                <a:close/>
              </a:path>
              <a:path w="280035" h="627379">
                <a:moveTo>
                  <a:pt x="117119" y="1270"/>
                </a:moveTo>
                <a:lnTo>
                  <a:pt x="106616" y="2539"/>
                </a:lnTo>
                <a:lnTo>
                  <a:pt x="88299" y="3810"/>
                </a:lnTo>
                <a:lnTo>
                  <a:pt x="75979" y="5080"/>
                </a:lnTo>
                <a:lnTo>
                  <a:pt x="77283" y="15239"/>
                </a:lnTo>
                <a:lnTo>
                  <a:pt x="124254" y="15239"/>
                </a:lnTo>
                <a:lnTo>
                  <a:pt x="132618" y="10160"/>
                </a:lnTo>
                <a:lnTo>
                  <a:pt x="133640" y="8889"/>
                </a:lnTo>
                <a:lnTo>
                  <a:pt x="119715" y="8889"/>
                </a:lnTo>
                <a:lnTo>
                  <a:pt x="117830" y="5080"/>
                </a:lnTo>
                <a:lnTo>
                  <a:pt x="117499" y="3810"/>
                </a:lnTo>
                <a:lnTo>
                  <a:pt x="117119" y="1270"/>
                </a:lnTo>
                <a:close/>
              </a:path>
              <a:path w="280035" h="627379">
                <a:moveTo>
                  <a:pt x="178062" y="2539"/>
                </a:moveTo>
                <a:lnTo>
                  <a:pt x="172661" y="3810"/>
                </a:lnTo>
                <a:lnTo>
                  <a:pt x="169953" y="10160"/>
                </a:lnTo>
                <a:lnTo>
                  <a:pt x="168189" y="11430"/>
                </a:lnTo>
                <a:lnTo>
                  <a:pt x="166593" y="13970"/>
                </a:lnTo>
                <a:lnTo>
                  <a:pt x="186516" y="13970"/>
                </a:lnTo>
                <a:lnTo>
                  <a:pt x="188254" y="7620"/>
                </a:lnTo>
                <a:lnTo>
                  <a:pt x="186429" y="3810"/>
                </a:lnTo>
                <a:lnTo>
                  <a:pt x="178062" y="2539"/>
                </a:lnTo>
                <a:close/>
              </a:path>
              <a:path w="280035" h="627379">
                <a:moveTo>
                  <a:pt x="217875" y="3810"/>
                </a:moveTo>
                <a:lnTo>
                  <a:pt x="198278" y="3810"/>
                </a:lnTo>
                <a:lnTo>
                  <a:pt x="193506" y="5080"/>
                </a:lnTo>
                <a:lnTo>
                  <a:pt x="187664" y="13970"/>
                </a:lnTo>
                <a:lnTo>
                  <a:pt x="249847" y="13970"/>
                </a:lnTo>
                <a:lnTo>
                  <a:pt x="250360" y="12700"/>
                </a:lnTo>
                <a:lnTo>
                  <a:pt x="250607" y="11430"/>
                </a:lnTo>
                <a:lnTo>
                  <a:pt x="250769" y="7620"/>
                </a:lnTo>
                <a:lnTo>
                  <a:pt x="233511" y="7620"/>
                </a:lnTo>
                <a:lnTo>
                  <a:pt x="233773" y="6350"/>
                </a:lnTo>
                <a:lnTo>
                  <a:pt x="228964" y="5080"/>
                </a:lnTo>
                <a:lnTo>
                  <a:pt x="217875" y="3810"/>
                </a:lnTo>
                <a:close/>
              </a:path>
              <a:path w="280035" h="627379">
                <a:moveTo>
                  <a:pt x="140304" y="2539"/>
                </a:moveTo>
                <a:lnTo>
                  <a:pt x="133286" y="2539"/>
                </a:lnTo>
                <a:lnTo>
                  <a:pt x="126171" y="3810"/>
                </a:lnTo>
                <a:lnTo>
                  <a:pt x="119715" y="8889"/>
                </a:lnTo>
                <a:lnTo>
                  <a:pt x="133640" y="8889"/>
                </a:lnTo>
                <a:lnTo>
                  <a:pt x="134663" y="7620"/>
                </a:lnTo>
                <a:lnTo>
                  <a:pt x="136791" y="5080"/>
                </a:lnTo>
                <a:lnTo>
                  <a:pt x="140304" y="2539"/>
                </a:lnTo>
                <a:close/>
              </a:path>
              <a:path w="280035" h="627379">
                <a:moveTo>
                  <a:pt x="251026" y="0"/>
                </a:moveTo>
                <a:lnTo>
                  <a:pt x="233511" y="7620"/>
                </a:lnTo>
                <a:lnTo>
                  <a:pt x="250769" y="7620"/>
                </a:lnTo>
                <a:lnTo>
                  <a:pt x="250877" y="5080"/>
                </a:lnTo>
                <a:lnTo>
                  <a:pt x="251026" y="0"/>
                </a:lnTo>
                <a:close/>
              </a:path>
            </a:pathLst>
          </a:custGeom>
          <a:solidFill>
            <a:srgbClr val="C80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6357" y="4926493"/>
            <a:ext cx="1410970" cy="198120"/>
          </a:xfrm>
          <a:custGeom>
            <a:avLst/>
            <a:gdLst/>
            <a:ahLst/>
            <a:cxnLst/>
            <a:rect l="l" t="t" r="r" b="b"/>
            <a:pathLst>
              <a:path w="1410970" h="198120">
                <a:moveTo>
                  <a:pt x="5548" y="175259"/>
                </a:moveTo>
                <a:lnTo>
                  <a:pt x="1480" y="182879"/>
                </a:lnTo>
                <a:lnTo>
                  <a:pt x="0" y="186689"/>
                </a:lnTo>
                <a:lnTo>
                  <a:pt x="3743" y="190499"/>
                </a:lnTo>
                <a:lnTo>
                  <a:pt x="8812" y="193039"/>
                </a:lnTo>
                <a:lnTo>
                  <a:pt x="8676" y="194309"/>
                </a:lnTo>
                <a:lnTo>
                  <a:pt x="9225" y="196849"/>
                </a:lnTo>
                <a:lnTo>
                  <a:pt x="9718" y="198119"/>
                </a:lnTo>
                <a:lnTo>
                  <a:pt x="12433" y="196849"/>
                </a:lnTo>
                <a:lnTo>
                  <a:pt x="15929" y="191769"/>
                </a:lnTo>
                <a:lnTo>
                  <a:pt x="15062" y="189229"/>
                </a:lnTo>
                <a:lnTo>
                  <a:pt x="22351" y="189229"/>
                </a:lnTo>
                <a:lnTo>
                  <a:pt x="22029" y="187959"/>
                </a:lnTo>
                <a:lnTo>
                  <a:pt x="24701" y="181609"/>
                </a:lnTo>
                <a:lnTo>
                  <a:pt x="31487" y="181609"/>
                </a:lnTo>
                <a:lnTo>
                  <a:pt x="29847" y="180339"/>
                </a:lnTo>
                <a:lnTo>
                  <a:pt x="31210" y="179069"/>
                </a:lnTo>
                <a:lnTo>
                  <a:pt x="31846" y="177799"/>
                </a:lnTo>
                <a:lnTo>
                  <a:pt x="17862" y="177799"/>
                </a:lnTo>
                <a:lnTo>
                  <a:pt x="13281" y="176529"/>
                </a:lnTo>
                <a:lnTo>
                  <a:pt x="12086" y="176529"/>
                </a:lnTo>
                <a:lnTo>
                  <a:pt x="5548" y="175259"/>
                </a:lnTo>
                <a:close/>
              </a:path>
              <a:path w="1410970" h="198120">
                <a:moveTo>
                  <a:pt x="22351" y="189229"/>
                </a:moveTo>
                <a:lnTo>
                  <a:pt x="18260" y="189229"/>
                </a:lnTo>
                <a:lnTo>
                  <a:pt x="18223" y="194309"/>
                </a:lnTo>
                <a:lnTo>
                  <a:pt x="22997" y="191769"/>
                </a:lnTo>
                <a:lnTo>
                  <a:pt x="22351" y="189229"/>
                </a:lnTo>
                <a:close/>
              </a:path>
              <a:path w="1410970" h="198120">
                <a:moveTo>
                  <a:pt x="31487" y="181609"/>
                </a:moveTo>
                <a:lnTo>
                  <a:pt x="24701" y="181609"/>
                </a:lnTo>
                <a:lnTo>
                  <a:pt x="25133" y="186689"/>
                </a:lnTo>
                <a:lnTo>
                  <a:pt x="25676" y="186689"/>
                </a:lnTo>
                <a:lnTo>
                  <a:pt x="26165" y="187959"/>
                </a:lnTo>
                <a:lnTo>
                  <a:pt x="30121" y="186689"/>
                </a:lnTo>
                <a:lnTo>
                  <a:pt x="31727" y="184149"/>
                </a:lnTo>
                <a:lnTo>
                  <a:pt x="33126" y="182879"/>
                </a:lnTo>
                <a:lnTo>
                  <a:pt x="31487" y="181609"/>
                </a:lnTo>
                <a:close/>
              </a:path>
              <a:path w="1410970" h="198120">
                <a:moveTo>
                  <a:pt x="25375" y="165099"/>
                </a:moveTo>
                <a:lnTo>
                  <a:pt x="22381" y="167639"/>
                </a:lnTo>
                <a:lnTo>
                  <a:pt x="17447" y="171449"/>
                </a:lnTo>
                <a:lnTo>
                  <a:pt x="14230" y="173989"/>
                </a:lnTo>
                <a:lnTo>
                  <a:pt x="17862" y="177799"/>
                </a:lnTo>
                <a:lnTo>
                  <a:pt x="32506" y="177799"/>
                </a:lnTo>
                <a:lnTo>
                  <a:pt x="36117" y="184149"/>
                </a:lnTo>
                <a:lnTo>
                  <a:pt x="37307" y="182879"/>
                </a:lnTo>
                <a:lnTo>
                  <a:pt x="38544" y="181609"/>
                </a:lnTo>
                <a:lnTo>
                  <a:pt x="40064" y="179069"/>
                </a:lnTo>
                <a:lnTo>
                  <a:pt x="37870" y="173989"/>
                </a:lnTo>
                <a:lnTo>
                  <a:pt x="41027" y="172719"/>
                </a:lnTo>
                <a:lnTo>
                  <a:pt x="50360" y="172719"/>
                </a:lnTo>
                <a:lnTo>
                  <a:pt x="48000" y="170179"/>
                </a:lnTo>
                <a:lnTo>
                  <a:pt x="32147" y="170179"/>
                </a:lnTo>
                <a:lnTo>
                  <a:pt x="32525" y="167639"/>
                </a:lnTo>
                <a:lnTo>
                  <a:pt x="28672" y="167639"/>
                </a:lnTo>
                <a:lnTo>
                  <a:pt x="26771" y="166369"/>
                </a:lnTo>
                <a:lnTo>
                  <a:pt x="25375" y="165099"/>
                </a:lnTo>
                <a:close/>
              </a:path>
              <a:path w="1410970" h="198120">
                <a:moveTo>
                  <a:pt x="50360" y="172719"/>
                </a:moveTo>
                <a:lnTo>
                  <a:pt x="41027" y="172719"/>
                </a:lnTo>
                <a:lnTo>
                  <a:pt x="42095" y="176529"/>
                </a:lnTo>
                <a:lnTo>
                  <a:pt x="43110" y="180339"/>
                </a:lnTo>
                <a:lnTo>
                  <a:pt x="43722" y="179069"/>
                </a:lnTo>
                <a:lnTo>
                  <a:pt x="51540" y="173989"/>
                </a:lnTo>
                <a:lnTo>
                  <a:pt x="50360" y="172719"/>
                </a:lnTo>
                <a:close/>
              </a:path>
              <a:path w="1410970" h="198120">
                <a:moveTo>
                  <a:pt x="39494" y="158749"/>
                </a:moveTo>
                <a:lnTo>
                  <a:pt x="36200" y="161289"/>
                </a:lnTo>
                <a:lnTo>
                  <a:pt x="35046" y="161289"/>
                </a:lnTo>
                <a:lnTo>
                  <a:pt x="33883" y="162559"/>
                </a:lnTo>
                <a:lnTo>
                  <a:pt x="33835" y="168909"/>
                </a:lnTo>
                <a:lnTo>
                  <a:pt x="32147" y="170179"/>
                </a:lnTo>
                <a:lnTo>
                  <a:pt x="48451" y="170179"/>
                </a:lnTo>
                <a:lnTo>
                  <a:pt x="50312" y="168909"/>
                </a:lnTo>
                <a:lnTo>
                  <a:pt x="52228" y="167639"/>
                </a:lnTo>
                <a:lnTo>
                  <a:pt x="59151" y="167639"/>
                </a:lnTo>
                <a:lnTo>
                  <a:pt x="61017" y="162559"/>
                </a:lnTo>
                <a:lnTo>
                  <a:pt x="41813" y="162559"/>
                </a:lnTo>
                <a:lnTo>
                  <a:pt x="40572" y="161289"/>
                </a:lnTo>
                <a:lnTo>
                  <a:pt x="39494" y="158749"/>
                </a:lnTo>
                <a:close/>
              </a:path>
              <a:path w="1410970" h="198120">
                <a:moveTo>
                  <a:pt x="60888" y="167639"/>
                </a:moveTo>
                <a:lnTo>
                  <a:pt x="52228" y="167639"/>
                </a:lnTo>
                <a:lnTo>
                  <a:pt x="55121" y="170179"/>
                </a:lnTo>
                <a:lnTo>
                  <a:pt x="60888" y="167639"/>
                </a:lnTo>
                <a:close/>
              </a:path>
              <a:path w="1410970" h="198120">
                <a:moveTo>
                  <a:pt x="32334" y="161289"/>
                </a:moveTo>
                <a:lnTo>
                  <a:pt x="30608" y="163829"/>
                </a:lnTo>
                <a:lnTo>
                  <a:pt x="28874" y="165099"/>
                </a:lnTo>
                <a:lnTo>
                  <a:pt x="28672" y="167639"/>
                </a:lnTo>
                <a:lnTo>
                  <a:pt x="32525" y="167639"/>
                </a:lnTo>
                <a:lnTo>
                  <a:pt x="32904" y="165099"/>
                </a:lnTo>
                <a:lnTo>
                  <a:pt x="32590" y="165099"/>
                </a:lnTo>
                <a:lnTo>
                  <a:pt x="32332" y="163829"/>
                </a:lnTo>
                <a:lnTo>
                  <a:pt x="32334" y="161289"/>
                </a:lnTo>
                <a:close/>
              </a:path>
              <a:path w="1410970" h="198120">
                <a:moveTo>
                  <a:pt x="74328" y="161289"/>
                </a:moveTo>
                <a:lnTo>
                  <a:pt x="61484" y="161289"/>
                </a:lnTo>
                <a:lnTo>
                  <a:pt x="63906" y="165099"/>
                </a:lnTo>
                <a:lnTo>
                  <a:pt x="65900" y="166369"/>
                </a:lnTo>
                <a:lnTo>
                  <a:pt x="67862" y="166369"/>
                </a:lnTo>
                <a:lnTo>
                  <a:pt x="70538" y="165099"/>
                </a:lnTo>
                <a:lnTo>
                  <a:pt x="74328" y="161289"/>
                </a:lnTo>
                <a:close/>
              </a:path>
              <a:path w="1410970" h="198120">
                <a:moveTo>
                  <a:pt x="48793" y="152399"/>
                </a:moveTo>
                <a:lnTo>
                  <a:pt x="44095" y="156209"/>
                </a:lnTo>
                <a:lnTo>
                  <a:pt x="42623" y="156209"/>
                </a:lnTo>
                <a:lnTo>
                  <a:pt x="44387" y="158749"/>
                </a:lnTo>
                <a:lnTo>
                  <a:pt x="45068" y="161289"/>
                </a:lnTo>
                <a:lnTo>
                  <a:pt x="41813" y="162559"/>
                </a:lnTo>
                <a:lnTo>
                  <a:pt x="61017" y="162559"/>
                </a:lnTo>
                <a:lnTo>
                  <a:pt x="61484" y="161289"/>
                </a:lnTo>
                <a:lnTo>
                  <a:pt x="74328" y="161289"/>
                </a:lnTo>
                <a:lnTo>
                  <a:pt x="78118" y="157479"/>
                </a:lnTo>
                <a:lnTo>
                  <a:pt x="50779" y="157479"/>
                </a:lnTo>
                <a:lnTo>
                  <a:pt x="48793" y="152399"/>
                </a:lnTo>
                <a:close/>
              </a:path>
              <a:path w="1410970" h="198120">
                <a:moveTo>
                  <a:pt x="86208" y="153669"/>
                </a:moveTo>
                <a:lnTo>
                  <a:pt x="76669" y="153669"/>
                </a:lnTo>
                <a:lnTo>
                  <a:pt x="79992" y="154939"/>
                </a:lnTo>
                <a:lnTo>
                  <a:pt x="81163" y="158749"/>
                </a:lnTo>
                <a:lnTo>
                  <a:pt x="85305" y="156209"/>
                </a:lnTo>
                <a:lnTo>
                  <a:pt x="87431" y="156209"/>
                </a:lnTo>
                <a:lnTo>
                  <a:pt x="85457" y="154939"/>
                </a:lnTo>
                <a:lnTo>
                  <a:pt x="86208" y="153669"/>
                </a:lnTo>
                <a:close/>
              </a:path>
              <a:path w="1410970" h="198120">
                <a:moveTo>
                  <a:pt x="61469" y="147319"/>
                </a:moveTo>
                <a:lnTo>
                  <a:pt x="51408" y="151129"/>
                </a:lnTo>
                <a:lnTo>
                  <a:pt x="50595" y="152399"/>
                </a:lnTo>
                <a:lnTo>
                  <a:pt x="49728" y="153669"/>
                </a:lnTo>
                <a:lnTo>
                  <a:pt x="51813" y="157479"/>
                </a:lnTo>
                <a:lnTo>
                  <a:pt x="78118" y="157479"/>
                </a:lnTo>
                <a:lnTo>
                  <a:pt x="73955" y="154939"/>
                </a:lnTo>
                <a:lnTo>
                  <a:pt x="75340" y="154939"/>
                </a:lnTo>
                <a:lnTo>
                  <a:pt x="76669" y="153669"/>
                </a:lnTo>
                <a:lnTo>
                  <a:pt x="86208" y="153669"/>
                </a:lnTo>
                <a:lnTo>
                  <a:pt x="87712" y="151129"/>
                </a:lnTo>
                <a:lnTo>
                  <a:pt x="76121" y="151129"/>
                </a:lnTo>
                <a:lnTo>
                  <a:pt x="73160" y="148589"/>
                </a:lnTo>
                <a:lnTo>
                  <a:pt x="63437" y="148589"/>
                </a:lnTo>
                <a:lnTo>
                  <a:pt x="61469" y="147319"/>
                </a:lnTo>
                <a:close/>
              </a:path>
              <a:path w="1410970" h="198120">
                <a:moveTo>
                  <a:pt x="92044" y="147319"/>
                </a:moveTo>
                <a:lnTo>
                  <a:pt x="89706" y="147319"/>
                </a:lnTo>
                <a:lnTo>
                  <a:pt x="91441" y="148589"/>
                </a:lnTo>
                <a:lnTo>
                  <a:pt x="91831" y="151129"/>
                </a:lnTo>
                <a:lnTo>
                  <a:pt x="92872" y="156209"/>
                </a:lnTo>
                <a:lnTo>
                  <a:pt x="94656" y="152399"/>
                </a:lnTo>
                <a:lnTo>
                  <a:pt x="93372" y="152399"/>
                </a:lnTo>
                <a:lnTo>
                  <a:pt x="92044" y="147319"/>
                </a:lnTo>
                <a:close/>
              </a:path>
              <a:path w="1410970" h="198120">
                <a:moveTo>
                  <a:pt x="90299" y="140647"/>
                </a:moveTo>
                <a:lnTo>
                  <a:pt x="93372" y="152399"/>
                </a:lnTo>
                <a:lnTo>
                  <a:pt x="94844" y="151998"/>
                </a:lnTo>
                <a:lnTo>
                  <a:pt x="95251" y="151129"/>
                </a:lnTo>
                <a:lnTo>
                  <a:pt x="95839" y="148589"/>
                </a:lnTo>
                <a:lnTo>
                  <a:pt x="91168" y="142239"/>
                </a:lnTo>
                <a:lnTo>
                  <a:pt x="90451" y="140969"/>
                </a:lnTo>
                <a:lnTo>
                  <a:pt x="90299" y="140647"/>
                </a:lnTo>
                <a:close/>
              </a:path>
              <a:path w="1410970" h="198120">
                <a:moveTo>
                  <a:pt x="94844" y="151998"/>
                </a:moveTo>
                <a:lnTo>
                  <a:pt x="93372" y="152399"/>
                </a:lnTo>
                <a:lnTo>
                  <a:pt x="94656" y="152399"/>
                </a:lnTo>
                <a:lnTo>
                  <a:pt x="94844" y="151998"/>
                </a:lnTo>
                <a:close/>
              </a:path>
              <a:path w="1410970" h="198120">
                <a:moveTo>
                  <a:pt x="99410" y="124459"/>
                </a:moveTo>
                <a:lnTo>
                  <a:pt x="96563" y="126999"/>
                </a:lnTo>
                <a:lnTo>
                  <a:pt x="93728" y="128269"/>
                </a:lnTo>
                <a:lnTo>
                  <a:pt x="89675" y="128269"/>
                </a:lnTo>
                <a:lnTo>
                  <a:pt x="89054" y="135889"/>
                </a:lnTo>
                <a:lnTo>
                  <a:pt x="90299" y="140647"/>
                </a:lnTo>
                <a:lnTo>
                  <a:pt x="90451" y="140969"/>
                </a:lnTo>
                <a:lnTo>
                  <a:pt x="91168" y="142239"/>
                </a:lnTo>
                <a:lnTo>
                  <a:pt x="95839" y="148589"/>
                </a:lnTo>
                <a:lnTo>
                  <a:pt x="95251" y="151129"/>
                </a:lnTo>
                <a:lnTo>
                  <a:pt x="94844" y="151998"/>
                </a:lnTo>
                <a:lnTo>
                  <a:pt x="98031" y="151129"/>
                </a:lnTo>
                <a:lnTo>
                  <a:pt x="102656" y="148589"/>
                </a:lnTo>
                <a:lnTo>
                  <a:pt x="104665" y="148589"/>
                </a:lnTo>
                <a:lnTo>
                  <a:pt x="101564" y="144779"/>
                </a:lnTo>
                <a:lnTo>
                  <a:pt x="104099" y="142239"/>
                </a:lnTo>
                <a:lnTo>
                  <a:pt x="110762" y="142239"/>
                </a:lnTo>
                <a:lnTo>
                  <a:pt x="110375" y="140969"/>
                </a:lnTo>
                <a:lnTo>
                  <a:pt x="110868" y="139699"/>
                </a:lnTo>
                <a:lnTo>
                  <a:pt x="111382" y="139699"/>
                </a:lnTo>
                <a:lnTo>
                  <a:pt x="111230" y="135889"/>
                </a:lnTo>
                <a:lnTo>
                  <a:pt x="115341" y="134619"/>
                </a:lnTo>
                <a:lnTo>
                  <a:pt x="129005" y="134619"/>
                </a:lnTo>
                <a:lnTo>
                  <a:pt x="130304" y="133349"/>
                </a:lnTo>
                <a:lnTo>
                  <a:pt x="125841" y="130809"/>
                </a:lnTo>
                <a:lnTo>
                  <a:pt x="105542" y="130809"/>
                </a:lnTo>
                <a:lnTo>
                  <a:pt x="100625" y="129539"/>
                </a:lnTo>
                <a:lnTo>
                  <a:pt x="99410" y="124459"/>
                </a:lnTo>
                <a:close/>
              </a:path>
              <a:path w="1410970" h="198120">
                <a:moveTo>
                  <a:pt x="77572" y="137159"/>
                </a:moveTo>
                <a:lnTo>
                  <a:pt x="71464" y="140969"/>
                </a:lnTo>
                <a:lnTo>
                  <a:pt x="70911" y="142239"/>
                </a:lnTo>
                <a:lnTo>
                  <a:pt x="70338" y="144779"/>
                </a:lnTo>
                <a:lnTo>
                  <a:pt x="76375" y="147319"/>
                </a:lnTo>
                <a:lnTo>
                  <a:pt x="76121" y="151129"/>
                </a:lnTo>
                <a:lnTo>
                  <a:pt x="87712" y="151129"/>
                </a:lnTo>
                <a:lnTo>
                  <a:pt x="88464" y="149859"/>
                </a:lnTo>
                <a:lnTo>
                  <a:pt x="87301" y="149859"/>
                </a:lnTo>
                <a:lnTo>
                  <a:pt x="87153" y="147319"/>
                </a:lnTo>
                <a:lnTo>
                  <a:pt x="92044" y="147319"/>
                </a:lnTo>
                <a:lnTo>
                  <a:pt x="90715" y="142239"/>
                </a:lnTo>
                <a:lnTo>
                  <a:pt x="83760" y="142239"/>
                </a:lnTo>
                <a:lnTo>
                  <a:pt x="81516" y="139699"/>
                </a:lnTo>
                <a:lnTo>
                  <a:pt x="77572" y="137159"/>
                </a:lnTo>
                <a:close/>
              </a:path>
              <a:path w="1410970" h="198120">
                <a:moveTo>
                  <a:pt x="64932" y="143509"/>
                </a:moveTo>
                <a:lnTo>
                  <a:pt x="63437" y="148589"/>
                </a:lnTo>
                <a:lnTo>
                  <a:pt x="73160" y="148589"/>
                </a:lnTo>
                <a:lnTo>
                  <a:pt x="71680" y="147319"/>
                </a:lnTo>
                <a:lnTo>
                  <a:pt x="71094" y="147319"/>
                </a:lnTo>
                <a:lnTo>
                  <a:pt x="70281" y="146049"/>
                </a:lnTo>
                <a:lnTo>
                  <a:pt x="64932" y="143509"/>
                </a:lnTo>
                <a:close/>
              </a:path>
              <a:path w="1410970" h="198120">
                <a:moveTo>
                  <a:pt x="111149" y="143509"/>
                </a:moveTo>
                <a:lnTo>
                  <a:pt x="108444" y="143509"/>
                </a:lnTo>
                <a:lnTo>
                  <a:pt x="108487" y="147319"/>
                </a:lnTo>
                <a:lnTo>
                  <a:pt x="110039" y="146049"/>
                </a:lnTo>
                <a:lnTo>
                  <a:pt x="111536" y="144779"/>
                </a:lnTo>
                <a:lnTo>
                  <a:pt x="111149" y="143509"/>
                </a:lnTo>
                <a:close/>
              </a:path>
              <a:path w="1410970" h="198120">
                <a:moveTo>
                  <a:pt x="110762" y="142239"/>
                </a:moveTo>
                <a:lnTo>
                  <a:pt x="104099" y="142239"/>
                </a:lnTo>
                <a:lnTo>
                  <a:pt x="105410" y="144779"/>
                </a:lnTo>
                <a:lnTo>
                  <a:pt x="108444" y="143509"/>
                </a:lnTo>
                <a:lnTo>
                  <a:pt x="111149" y="143509"/>
                </a:lnTo>
                <a:lnTo>
                  <a:pt x="110762" y="142239"/>
                </a:lnTo>
                <a:close/>
              </a:path>
              <a:path w="1410970" h="198120">
                <a:moveTo>
                  <a:pt x="88045" y="135889"/>
                </a:moveTo>
                <a:lnTo>
                  <a:pt x="86697" y="135889"/>
                </a:lnTo>
                <a:lnTo>
                  <a:pt x="85505" y="142239"/>
                </a:lnTo>
                <a:lnTo>
                  <a:pt x="90715" y="142239"/>
                </a:lnTo>
                <a:lnTo>
                  <a:pt x="90299" y="140647"/>
                </a:lnTo>
                <a:lnTo>
                  <a:pt x="88045" y="135889"/>
                </a:lnTo>
                <a:close/>
              </a:path>
              <a:path w="1410970" h="198120">
                <a:moveTo>
                  <a:pt x="129005" y="134619"/>
                </a:moveTo>
                <a:lnTo>
                  <a:pt x="115341" y="134619"/>
                </a:lnTo>
                <a:lnTo>
                  <a:pt x="119075" y="137159"/>
                </a:lnTo>
                <a:lnTo>
                  <a:pt x="121913" y="137159"/>
                </a:lnTo>
                <a:lnTo>
                  <a:pt x="123823" y="138429"/>
                </a:lnTo>
                <a:lnTo>
                  <a:pt x="125361" y="138429"/>
                </a:lnTo>
                <a:lnTo>
                  <a:pt x="127707" y="135889"/>
                </a:lnTo>
                <a:lnTo>
                  <a:pt x="129005" y="134619"/>
                </a:lnTo>
                <a:close/>
              </a:path>
              <a:path w="1410970" h="198120">
                <a:moveTo>
                  <a:pt x="145234" y="128269"/>
                </a:moveTo>
                <a:lnTo>
                  <a:pt x="128452" y="128269"/>
                </a:lnTo>
                <a:lnTo>
                  <a:pt x="132480" y="133349"/>
                </a:lnTo>
                <a:lnTo>
                  <a:pt x="137657" y="133349"/>
                </a:lnTo>
                <a:lnTo>
                  <a:pt x="140290" y="132079"/>
                </a:lnTo>
                <a:lnTo>
                  <a:pt x="145234" y="128269"/>
                </a:lnTo>
                <a:close/>
              </a:path>
              <a:path w="1410970" h="198120">
                <a:moveTo>
                  <a:pt x="124553" y="121919"/>
                </a:moveTo>
                <a:lnTo>
                  <a:pt x="122085" y="123189"/>
                </a:lnTo>
                <a:lnTo>
                  <a:pt x="102924" y="123189"/>
                </a:lnTo>
                <a:lnTo>
                  <a:pt x="103460" y="128269"/>
                </a:lnTo>
                <a:lnTo>
                  <a:pt x="105542" y="130809"/>
                </a:lnTo>
                <a:lnTo>
                  <a:pt x="125841" y="130809"/>
                </a:lnTo>
                <a:lnTo>
                  <a:pt x="128452" y="128269"/>
                </a:lnTo>
                <a:lnTo>
                  <a:pt x="145234" y="128269"/>
                </a:lnTo>
                <a:lnTo>
                  <a:pt x="146883" y="126999"/>
                </a:lnTo>
                <a:lnTo>
                  <a:pt x="121224" y="126999"/>
                </a:lnTo>
                <a:lnTo>
                  <a:pt x="124553" y="121919"/>
                </a:lnTo>
                <a:close/>
              </a:path>
              <a:path w="1410970" h="198120">
                <a:moveTo>
                  <a:pt x="159263" y="120649"/>
                </a:moveTo>
                <a:lnTo>
                  <a:pt x="126028" y="120649"/>
                </a:lnTo>
                <a:lnTo>
                  <a:pt x="129368" y="121919"/>
                </a:lnTo>
                <a:lnTo>
                  <a:pt x="121224" y="126999"/>
                </a:lnTo>
                <a:lnTo>
                  <a:pt x="146883" y="126999"/>
                </a:lnTo>
                <a:lnTo>
                  <a:pt x="143555" y="123189"/>
                </a:lnTo>
                <a:lnTo>
                  <a:pt x="155996" y="123189"/>
                </a:lnTo>
                <a:lnTo>
                  <a:pt x="159263" y="120649"/>
                </a:lnTo>
                <a:close/>
              </a:path>
              <a:path w="1410970" h="198120">
                <a:moveTo>
                  <a:pt x="155996" y="123189"/>
                </a:moveTo>
                <a:lnTo>
                  <a:pt x="149392" y="123189"/>
                </a:lnTo>
                <a:lnTo>
                  <a:pt x="152040" y="125729"/>
                </a:lnTo>
                <a:lnTo>
                  <a:pt x="153865" y="125729"/>
                </a:lnTo>
                <a:lnTo>
                  <a:pt x="155996" y="123189"/>
                </a:lnTo>
                <a:close/>
              </a:path>
              <a:path w="1410970" h="198120">
                <a:moveTo>
                  <a:pt x="114242" y="119379"/>
                </a:moveTo>
                <a:lnTo>
                  <a:pt x="108638" y="123189"/>
                </a:lnTo>
                <a:lnTo>
                  <a:pt x="119595" y="123189"/>
                </a:lnTo>
                <a:lnTo>
                  <a:pt x="117811" y="121919"/>
                </a:lnTo>
                <a:lnTo>
                  <a:pt x="114989" y="121919"/>
                </a:lnTo>
                <a:lnTo>
                  <a:pt x="116293" y="120839"/>
                </a:lnTo>
                <a:lnTo>
                  <a:pt x="114242" y="119379"/>
                </a:lnTo>
                <a:close/>
              </a:path>
              <a:path w="1410970" h="198120">
                <a:moveTo>
                  <a:pt x="116293" y="120839"/>
                </a:moveTo>
                <a:lnTo>
                  <a:pt x="114989" y="121919"/>
                </a:lnTo>
                <a:lnTo>
                  <a:pt x="117122" y="121429"/>
                </a:lnTo>
                <a:lnTo>
                  <a:pt x="116293" y="120839"/>
                </a:lnTo>
                <a:close/>
              </a:path>
              <a:path w="1410970" h="198120">
                <a:moveTo>
                  <a:pt x="117122" y="121429"/>
                </a:moveTo>
                <a:lnTo>
                  <a:pt x="114989" y="121919"/>
                </a:lnTo>
                <a:lnTo>
                  <a:pt x="117811" y="121919"/>
                </a:lnTo>
                <a:lnTo>
                  <a:pt x="117122" y="121429"/>
                </a:lnTo>
                <a:close/>
              </a:path>
              <a:path w="1410970" h="198120">
                <a:moveTo>
                  <a:pt x="171390" y="115569"/>
                </a:moveTo>
                <a:lnTo>
                  <a:pt x="157214" y="115569"/>
                </a:lnTo>
                <a:lnTo>
                  <a:pt x="158234" y="116839"/>
                </a:lnTo>
                <a:lnTo>
                  <a:pt x="159218" y="118109"/>
                </a:lnTo>
                <a:lnTo>
                  <a:pt x="164250" y="121919"/>
                </a:lnTo>
                <a:lnTo>
                  <a:pt x="169819" y="120649"/>
                </a:lnTo>
                <a:lnTo>
                  <a:pt x="172054" y="118109"/>
                </a:lnTo>
                <a:lnTo>
                  <a:pt x="171390" y="115569"/>
                </a:lnTo>
                <a:close/>
              </a:path>
              <a:path w="1410970" h="198120">
                <a:moveTo>
                  <a:pt x="125953" y="113029"/>
                </a:moveTo>
                <a:lnTo>
                  <a:pt x="123511" y="115569"/>
                </a:lnTo>
                <a:lnTo>
                  <a:pt x="121122" y="116839"/>
                </a:lnTo>
                <a:lnTo>
                  <a:pt x="116293" y="120839"/>
                </a:lnTo>
                <a:lnTo>
                  <a:pt x="117122" y="121429"/>
                </a:lnTo>
                <a:lnTo>
                  <a:pt x="120515" y="120649"/>
                </a:lnTo>
                <a:lnTo>
                  <a:pt x="159263" y="120649"/>
                </a:lnTo>
                <a:lnTo>
                  <a:pt x="157726" y="116839"/>
                </a:lnTo>
                <a:lnTo>
                  <a:pt x="134504" y="116839"/>
                </a:lnTo>
                <a:lnTo>
                  <a:pt x="134982" y="114299"/>
                </a:lnTo>
                <a:lnTo>
                  <a:pt x="131457" y="114299"/>
                </a:lnTo>
                <a:lnTo>
                  <a:pt x="125953" y="113029"/>
                </a:lnTo>
                <a:close/>
              </a:path>
              <a:path w="1410970" h="198120">
                <a:moveTo>
                  <a:pt x="143098" y="106679"/>
                </a:moveTo>
                <a:lnTo>
                  <a:pt x="140194" y="109219"/>
                </a:lnTo>
                <a:lnTo>
                  <a:pt x="137304" y="110489"/>
                </a:lnTo>
                <a:lnTo>
                  <a:pt x="140539" y="114299"/>
                </a:lnTo>
                <a:lnTo>
                  <a:pt x="134504" y="116839"/>
                </a:lnTo>
                <a:lnTo>
                  <a:pt x="157726" y="116839"/>
                </a:lnTo>
                <a:lnTo>
                  <a:pt x="157214" y="115569"/>
                </a:lnTo>
                <a:lnTo>
                  <a:pt x="171390" y="115569"/>
                </a:lnTo>
                <a:lnTo>
                  <a:pt x="170394" y="111759"/>
                </a:lnTo>
                <a:lnTo>
                  <a:pt x="172579" y="110489"/>
                </a:lnTo>
                <a:lnTo>
                  <a:pt x="144277" y="110489"/>
                </a:lnTo>
                <a:lnTo>
                  <a:pt x="143098" y="106679"/>
                </a:lnTo>
                <a:close/>
              </a:path>
              <a:path w="1410970" h="198120">
                <a:moveTo>
                  <a:pt x="189456" y="109219"/>
                </a:moveTo>
                <a:lnTo>
                  <a:pt x="174763" y="109219"/>
                </a:lnTo>
                <a:lnTo>
                  <a:pt x="180380" y="115569"/>
                </a:lnTo>
                <a:lnTo>
                  <a:pt x="183090" y="114299"/>
                </a:lnTo>
                <a:lnTo>
                  <a:pt x="188535" y="114299"/>
                </a:lnTo>
                <a:lnTo>
                  <a:pt x="187751" y="113029"/>
                </a:lnTo>
                <a:lnTo>
                  <a:pt x="186914" y="111759"/>
                </a:lnTo>
                <a:lnTo>
                  <a:pt x="190478" y="111759"/>
                </a:lnTo>
                <a:lnTo>
                  <a:pt x="190855" y="111419"/>
                </a:lnTo>
                <a:lnTo>
                  <a:pt x="189718" y="110489"/>
                </a:lnTo>
                <a:lnTo>
                  <a:pt x="189456" y="109219"/>
                </a:lnTo>
                <a:close/>
              </a:path>
              <a:path w="1410970" h="198120">
                <a:moveTo>
                  <a:pt x="135460" y="111759"/>
                </a:moveTo>
                <a:lnTo>
                  <a:pt x="131457" y="114299"/>
                </a:lnTo>
                <a:lnTo>
                  <a:pt x="134982" y="114299"/>
                </a:lnTo>
                <a:lnTo>
                  <a:pt x="135460" y="111759"/>
                </a:lnTo>
                <a:close/>
              </a:path>
              <a:path w="1410970" h="198120">
                <a:moveTo>
                  <a:pt x="190478" y="111759"/>
                </a:moveTo>
                <a:lnTo>
                  <a:pt x="186914" y="111759"/>
                </a:lnTo>
                <a:lnTo>
                  <a:pt x="189017" y="113029"/>
                </a:lnTo>
                <a:lnTo>
                  <a:pt x="190478" y="111759"/>
                </a:lnTo>
                <a:close/>
              </a:path>
              <a:path w="1410970" h="198120">
                <a:moveTo>
                  <a:pt x="189767" y="91439"/>
                </a:moveTo>
                <a:lnTo>
                  <a:pt x="184457" y="91439"/>
                </a:lnTo>
                <a:lnTo>
                  <a:pt x="186829" y="99854"/>
                </a:lnTo>
                <a:lnTo>
                  <a:pt x="187374" y="100329"/>
                </a:lnTo>
                <a:lnTo>
                  <a:pt x="188549" y="104946"/>
                </a:lnTo>
                <a:lnTo>
                  <a:pt x="188743" y="105409"/>
                </a:lnTo>
                <a:lnTo>
                  <a:pt x="191885" y="110489"/>
                </a:lnTo>
                <a:lnTo>
                  <a:pt x="190855" y="111419"/>
                </a:lnTo>
                <a:lnTo>
                  <a:pt x="192824" y="113029"/>
                </a:lnTo>
                <a:lnTo>
                  <a:pt x="194344" y="109219"/>
                </a:lnTo>
                <a:lnTo>
                  <a:pt x="196936" y="104139"/>
                </a:lnTo>
                <a:lnTo>
                  <a:pt x="201569" y="104139"/>
                </a:lnTo>
                <a:lnTo>
                  <a:pt x="201869" y="100329"/>
                </a:lnTo>
                <a:lnTo>
                  <a:pt x="213419" y="100329"/>
                </a:lnTo>
                <a:lnTo>
                  <a:pt x="213646" y="99059"/>
                </a:lnTo>
                <a:lnTo>
                  <a:pt x="193479" y="99059"/>
                </a:lnTo>
                <a:lnTo>
                  <a:pt x="190430" y="93979"/>
                </a:lnTo>
                <a:lnTo>
                  <a:pt x="189767" y="91439"/>
                </a:lnTo>
                <a:close/>
              </a:path>
              <a:path w="1410970" h="198120">
                <a:moveTo>
                  <a:pt x="188549" y="104946"/>
                </a:moveTo>
                <a:lnTo>
                  <a:pt x="188667" y="105409"/>
                </a:lnTo>
                <a:lnTo>
                  <a:pt x="189718" y="110489"/>
                </a:lnTo>
                <a:lnTo>
                  <a:pt x="190855" y="111419"/>
                </a:lnTo>
                <a:lnTo>
                  <a:pt x="191885" y="110489"/>
                </a:lnTo>
                <a:lnTo>
                  <a:pt x="188743" y="105409"/>
                </a:lnTo>
                <a:lnTo>
                  <a:pt x="188549" y="104946"/>
                </a:lnTo>
                <a:close/>
              </a:path>
              <a:path w="1410970" h="198120">
                <a:moveTo>
                  <a:pt x="157754" y="104139"/>
                </a:moveTo>
                <a:lnTo>
                  <a:pt x="151067" y="105409"/>
                </a:lnTo>
                <a:lnTo>
                  <a:pt x="149358" y="106679"/>
                </a:lnTo>
                <a:lnTo>
                  <a:pt x="148160" y="107949"/>
                </a:lnTo>
                <a:lnTo>
                  <a:pt x="146908" y="109219"/>
                </a:lnTo>
                <a:lnTo>
                  <a:pt x="148201" y="110489"/>
                </a:lnTo>
                <a:lnTo>
                  <a:pt x="172579" y="110489"/>
                </a:lnTo>
                <a:lnTo>
                  <a:pt x="174763" y="109219"/>
                </a:lnTo>
                <a:lnTo>
                  <a:pt x="189456" y="109219"/>
                </a:lnTo>
                <a:lnTo>
                  <a:pt x="188667" y="105409"/>
                </a:lnTo>
                <a:lnTo>
                  <a:pt x="157405" y="105409"/>
                </a:lnTo>
                <a:lnTo>
                  <a:pt x="157754" y="104139"/>
                </a:lnTo>
                <a:close/>
              </a:path>
              <a:path w="1410970" h="198120">
                <a:moveTo>
                  <a:pt x="174612" y="96519"/>
                </a:moveTo>
                <a:lnTo>
                  <a:pt x="168645" y="96519"/>
                </a:lnTo>
                <a:lnTo>
                  <a:pt x="167128" y="97789"/>
                </a:lnTo>
                <a:lnTo>
                  <a:pt x="161724" y="100329"/>
                </a:lnTo>
                <a:lnTo>
                  <a:pt x="162773" y="104139"/>
                </a:lnTo>
                <a:lnTo>
                  <a:pt x="160337" y="105409"/>
                </a:lnTo>
                <a:lnTo>
                  <a:pt x="188667" y="105409"/>
                </a:lnTo>
                <a:lnTo>
                  <a:pt x="188549" y="104946"/>
                </a:lnTo>
                <a:lnTo>
                  <a:pt x="187679" y="102869"/>
                </a:lnTo>
                <a:lnTo>
                  <a:pt x="186963" y="100329"/>
                </a:lnTo>
                <a:lnTo>
                  <a:pt x="177996" y="100329"/>
                </a:lnTo>
                <a:lnTo>
                  <a:pt x="173262" y="99059"/>
                </a:lnTo>
                <a:lnTo>
                  <a:pt x="174612" y="96519"/>
                </a:lnTo>
                <a:close/>
              </a:path>
              <a:path w="1410970" h="198120">
                <a:moveTo>
                  <a:pt x="201569" y="104139"/>
                </a:moveTo>
                <a:lnTo>
                  <a:pt x="196936" y="104139"/>
                </a:lnTo>
                <a:lnTo>
                  <a:pt x="201468" y="105409"/>
                </a:lnTo>
                <a:lnTo>
                  <a:pt x="201569" y="104139"/>
                </a:lnTo>
                <a:close/>
              </a:path>
              <a:path w="1410970" h="198120">
                <a:moveTo>
                  <a:pt x="213419" y="100329"/>
                </a:moveTo>
                <a:lnTo>
                  <a:pt x="201869" y="100329"/>
                </a:lnTo>
                <a:lnTo>
                  <a:pt x="205215" y="102869"/>
                </a:lnTo>
                <a:lnTo>
                  <a:pt x="206058" y="102869"/>
                </a:lnTo>
                <a:lnTo>
                  <a:pt x="206923" y="104139"/>
                </a:lnTo>
                <a:lnTo>
                  <a:pt x="210963" y="104139"/>
                </a:lnTo>
                <a:lnTo>
                  <a:pt x="212297" y="102869"/>
                </a:lnTo>
                <a:lnTo>
                  <a:pt x="213419" y="100329"/>
                </a:lnTo>
                <a:close/>
              </a:path>
              <a:path w="1410970" h="198120">
                <a:moveTo>
                  <a:pt x="181379" y="95103"/>
                </a:moveTo>
                <a:lnTo>
                  <a:pt x="181255" y="95249"/>
                </a:lnTo>
                <a:lnTo>
                  <a:pt x="178610" y="99059"/>
                </a:lnTo>
                <a:lnTo>
                  <a:pt x="177996" y="100329"/>
                </a:lnTo>
                <a:lnTo>
                  <a:pt x="186963" y="100329"/>
                </a:lnTo>
                <a:lnTo>
                  <a:pt x="186829" y="99854"/>
                </a:lnTo>
                <a:lnTo>
                  <a:pt x="181379" y="95103"/>
                </a:lnTo>
                <a:close/>
              </a:path>
              <a:path w="1410970" h="198120">
                <a:moveTo>
                  <a:pt x="231439" y="92709"/>
                </a:moveTo>
                <a:lnTo>
                  <a:pt x="217003" y="92709"/>
                </a:lnTo>
                <a:lnTo>
                  <a:pt x="217676" y="93979"/>
                </a:lnTo>
                <a:lnTo>
                  <a:pt x="218312" y="95249"/>
                </a:lnTo>
                <a:lnTo>
                  <a:pt x="219174" y="99059"/>
                </a:lnTo>
                <a:lnTo>
                  <a:pt x="219731" y="100329"/>
                </a:lnTo>
                <a:lnTo>
                  <a:pt x="224668" y="99059"/>
                </a:lnTo>
                <a:lnTo>
                  <a:pt x="230725" y="96519"/>
                </a:lnTo>
                <a:lnTo>
                  <a:pt x="231439" y="92709"/>
                </a:lnTo>
                <a:close/>
              </a:path>
              <a:path w="1410970" h="198120">
                <a:moveTo>
                  <a:pt x="184457" y="91439"/>
                </a:moveTo>
                <a:lnTo>
                  <a:pt x="181379" y="95103"/>
                </a:lnTo>
                <a:lnTo>
                  <a:pt x="186829" y="99854"/>
                </a:lnTo>
                <a:lnTo>
                  <a:pt x="184457" y="91439"/>
                </a:lnTo>
                <a:close/>
              </a:path>
              <a:path w="1410970" h="198120">
                <a:moveTo>
                  <a:pt x="195376" y="86359"/>
                </a:moveTo>
                <a:lnTo>
                  <a:pt x="195764" y="92709"/>
                </a:lnTo>
                <a:lnTo>
                  <a:pt x="195840" y="95249"/>
                </a:lnTo>
                <a:lnTo>
                  <a:pt x="195308" y="97789"/>
                </a:lnTo>
                <a:lnTo>
                  <a:pt x="194403" y="97789"/>
                </a:lnTo>
                <a:lnTo>
                  <a:pt x="193479" y="99059"/>
                </a:lnTo>
                <a:lnTo>
                  <a:pt x="213646" y="99059"/>
                </a:lnTo>
                <a:lnTo>
                  <a:pt x="214326" y="95249"/>
                </a:lnTo>
                <a:lnTo>
                  <a:pt x="213975" y="92709"/>
                </a:lnTo>
                <a:lnTo>
                  <a:pt x="231439" y="92709"/>
                </a:lnTo>
                <a:lnTo>
                  <a:pt x="231677" y="91439"/>
                </a:lnTo>
                <a:lnTo>
                  <a:pt x="244425" y="91439"/>
                </a:lnTo>
                <a:lnTo>
                  <a:pt x="242230" y="87629"/>
                </a:lnTo>
                <a:lnTo>
                  <a:pt x="200117" y="87629"/>
                </a:lnTo>
                <a:lnTo>
                  <a:pt x="195376" y="86359"/>
                </a:lnTo>
                <a:close/>
              </a:path>
              <a:path w="1410970" h="198120">
                <a:moveTo>
                  <a:pt x="244425" y="91439"/>
                </a:moveTo>
                <a:lnTo>
                  <a:pt x="231677" y="91439"/>
                </a:lnTo>
                <a:lnTo>
                  <a:pt x="234981" y="96519"/>
                </a:lnTo>
                <a:lnTo>
                  <a:pt x="240101" y="96519"/>
                </a:lnTo>
                <a:lnTo>
                  <a:pt x="242062" y="93979"/>
                </a:lnTo>
                <a:lnTo>
                  <a:pt x="243217" y="92709"/>
                </a:lnTo>
                <a:lnTo>
                  <a:pt x="244425" y="91439"/>
                </a:lnTo>
                <a:close/>
              </a:path>
              <a:path w="1410970" h="198120">
                <a:moveTo>
                  <a:pt x="187933" y="88899"/>
                </a:moveTo>
                <a:lnTo>
                  <a:pt x="180091" y="93979"/>
                </a:lnTo>
                <a:lnTo>
                  <a:pt x="181379" y="95103"/>
                </a:lnTo>
                <a:lnTo>
                  <a:pt x="184457" y="91439"/>
                </a:lnTo>
                <a:lnTo>
                  <a:pt x="189767" y="91439"/>
                </a:lnTo>
                <a:lnTo>
                  <a:pt x="189435" y="90169"/>
                </a:lnTo>
                <a:lnTo>
                  <a:pt x="187933" y="88899"/>
                </a:lnTo>
                <a:close/>
              </a:path>
              <a:path w="1410970" h="198120">
                <a:moveTo>
                  <a:pt x="220463" y="80009"/>
                </a:moveTo>
                <a:lnTo>
                  <a:pt x="218539" y="80009"/>
                </a:lnTo>
                <a:lnTo>
                  <a:pt x="216917" y="81279"/>
                </a:lnTo>
                <a:lnTo>
                  <a:pt x="215242" y="82549"/>
                </a:lnTo>
                <a:lnTo>
                  <a:pt x="207502" y="82549"/>
                </a:lnTo>
                <a:lnTo>
                  <a:pt x="205879" y="87629"/>
                </a:lnTo>
                <a:lnTo>
                  <a:pt x="225934" y="87629"/>
                </a:lnTo>
                <a:lnTo>
                  <a:pt x="221982" y="82549"/>
                </a:lnTo>
                <a:lnTo>
                  <a:pt x="220463" y="80009"/>
                </a:lnTo>
                <a:close/>
              </a:path>
              <a:path w="1410970" h="198120">
                <a:moveTo>
                  <a:pt x="238123" y="69849"/>
                </a:moveTo>
                <a:lnTo>
                  <a:pt x="231387" y="74929"/>
                </a:lnTo>
                <a:lnTo>
                  <a:pt x="229778" y="76199"/>
                </a:lnTo>
                <a:lnTo>
                  <a:pt x="228222" y="77469"/>
                </a:lnTo>
                <a:lnTo>
                  <a:pt x="228859" y="80009"/>
                </a:lnTo>
                <a:lnTo>
                  <a:pt x="229486" y="81279"/>
                </a:lnTo>
                <a:lnTo>
                  <a:pt x="230150" y="82549"/>
                </a:lnTo>
                <a:lnTo>
                  <a:pt x="230760" y="85089"/>
                </a:lnTo>
                <a:lnTo>
                  <a:pt x="228970" y="87629"/>
                </a:lnTo>
                <a:lnTo>
                  <a:pt x="248587" y="87629"/>
                </a:lnTo>
                <a:lnTo>
                  <a:pt x="248438" y="85089"/>
                </a:lnTo>
                <a:lnTo>
                  <a:pt x="248342" y="83819"/>
                </a:lnTo>
                <a:lnTo>
                  <a:pt x="262009" y="83819"/>
                </a:lnTo>
                <a:lnTo>
                  <a:pt x="263235" y="81279"/>
                </a:lnTo>
                <a:lnTo>
                  <a:pt x="264410" y="78739"/>
                </a:lnTo>
                <a:lnTo>
                  <a:pt x="279046" y="78739"/>
                </a:lnTo>
                <a:lnTo>
                  <a:pt x="280583" y="74929"/>
                </a:lnTo>
                <a:lnTo>
                  <a:pt x="241941" y="74929"/>
                </a:lnTo>
                <a:lnTo>
                  <a:pt x="241548" y="72389"/>
                </a:lnTo>
                <a:lnTo>
                  <a:pt x="238123" y="69849"/>
                </a:lnTo>
                <a:close/>
              </a:path>
              <a:path w="1410970" h="198120">
                <a:moveTo>
                  <a:pt x="1400298" y="83819"/>
                </a:moveTo>
                <a:lnTo>
                  <a:pt x="1392372" y="83819"/>
                </a:lnTo>
                <a:lnTo>
                  <a:pt x="1400672" y="87629"/>
                </a:lnTo>
                <a:lnTo>
                  <a:pt x="1400511" y="85089"/>
                </a:lnTo>
                <a:lnTo>
                  <a:pt x="1400298" y="83819"/>
                </a:lnTo>
                <a:close/>
              </a:path>
              <a:path w="1410970" h="198120">
                <a:moveTo>
                  <a:pt x="262009" y="83819"/>
                </a:moveTo>
                <a:lnTo>
                  <a:pt x="251580" y="83819"/>
                </a:lnTo>
                <a:lnTo>
                  <a:pt x="255413" y="85089"/>
                </a:lnTo>
                <a:lnTo>
                  <a:pt x="260056" y="86359"/>
                </a:lnTo>
                <a:lnTo>
                  <a:pt x="261806" y="86359"/>
                </a:lnTo>
                <a:lnTo>
                  <a:pt x="262009" y="83819"/>
                </a:lnTo>
                <a:close/>
              </a:path>
              <a:path w="1410970" h="198120">
                <a:moveTo>
                  <a:pt x="1408855" y="73659"/>
                </a:moveTo>
                <a:lnTo>
                  <a:pt x="1376135" y="73659"/>
                </a:lnTo>
                <a:lnTo>
                  <a:pt x="1383755" y="74929"/>
                </a:lnTo>
                <a:lnTo>
                  <a:pt x="1387632" y="83819"/>
                </a:lnTo>
                <a:lnTo>
                  <a:pt x="1400298" y="83819"/>
                </a:lnTo>
                <a:lnTo>
                  <a:pt x="1402259" y="86359"/>
                </a:lnTo>
                <a:lnTo>
                  <a:pt x="1408225" y="86359"/>
                </a:lnTo>
                <a:lnTo>
                  <a:pt x="1407358" y="80009"/>
                </a:lnTo>
                <a:lnTo>
                  <a:pt x="1407902" y="77469"/>
                </a:lnTo>
                <a:lnTo>
                  <a:pt x="1408855" y="73659"/>
                </a:lnTo>
                <a:close/>
              </a:path>
              <a:path w="1410970" h="198120">
                <a:moveTo>
                  <a:pt x="279046" y="78739"/>
                </a:moveTo>
                <a:lnTo>
                  <a:pt x="264410" y="78739"/>
                </a:lnTo>
                <a:lnTo>
                  <a:pt x="264852" y="81279"/>
                </a:lnTo>
                <a:lnTo>
                  <a:pt x="268634" y="83819"/>
                </a:lnTo>
                <a:lnTo>
                  <a:pt x="270386" y="85089"/>
                </a:lnTo>
                <a:lnTo>
                  <a:pt x="273088" y="85089"/>
                </a:lnTo>
                <a:lnTo>
                  <a:pt x="276998" y="83819"/>
                </a:lnTo>
                <a:lnTo>
                  <a:pt x="279046" y="78739"/>
                </a:lnTo>
                <a:close/>
              </a:path>
              <a:path w="1410970" h="198120">
                <a:moveTo>
                  <a:pt x="289291" y="72389"/>
                </a:moveTo>
                <a:lnTo>
                  <a:pt x="284685" y="72389"/>
                </a:lnTo>
                <a:lnTo>
                  <a:pt x="285385" y="74929"/>
                </a:lnTo>
                <a:lnTo>
                  <a:pt x="286045" y="76199"/>
                </a:lnTo>
                <a:lnTo>
                  <a:pt x="285435" y="78739"/>
                </a:lnTo>
                <a:lnTo>
                  <a:pt x="289627" y="80009"/>
                </a:lnTo>
                <a:lnTo>
                  <a:pt x="289538" y="77469"/>
                </a:lnTo>
                <a:lnTo>
                  <a:pt x="289291" y="72389"/>
                </a:lnTo>
                <a:close/>
              </a:path>
              <a:path w="1410970" h="198120">
                <a:moveTo>
                  <a:pt x="291231" y="54609"/>
                </a:moveTo>
                <a:lnTo>
                  <a:pt x="288798" y="62229"/>
                </a:lnTo>
                <a:lnTo>
                  <a:pt x="288844" y="63189"/>
                </a:lnTo>
                <a:lnTo>
                  <a:pt x="290476" y="68579"/>
                </a:lnTo>
                <a:lnTo>
                  <a:pt x="292164" y="76199"/>
                </a:lnTo>
                <a:lnTo>
                  <a:pt x="289659" y="79962"/>
                </a:lnTo>
                <a:lnTo>
                  <a:pt x="300461" y="77469"/>
                </a:lnTo>
                <a:lnTo>
                  <a:pt x="302654" y="77469"/>
                </a:lnTo>
                <a:lnTo>
                  <a:pt x="300252" y="73659"/>
                </a:lnTo>
                <a:lnTo>
                  <a:pt x="303543" y="71119"/>
                </a:lnTo>
                <a:lnTo>
                  <a:pt x="310546" y="71119"/>
                </a:lnTo>
                <a:lnTo>
                  <a:pt x="312035" y="68579"/>
                </a:lnTo>
                <a:lnTo>
                  <a:pt x="312549" y="66039"/>
                </a:lnTo>
                <a:lnTo>
                  <a:pt x="317376" y="64769"/>
                </a:lnTo>
                <a:lnTo>
                  <a:pt x="331526" y="64769"/>
                </a:lnTo>
                <a:lnTo>
                  <a:pt x="329313" y="63499"/>
                </a:lnTo>
                <a:lnTo>
                  <a:pt x="332671" y="60959"/>
                </a:lnTo>
                <a:lnTo>
                  <a:pt x="351488" y="60959"/>
                </a:lnTo>
                <a:lnTo>
                  <a:pt x="350810" y="59689"/>
                </a:lnTo>
                <a:lnTo>
                  <a:pt x="307535" y="59689"/>
                </a:lnTo>
                <a:lnTo>
                  <a:pt x="302524" y="58419"/>
                </a:lnTo>
                <a:lnTo>
                  <a:pt x="302464" y="55879"/>
                </a:lnTo>
                <a:lnTo>
                  <a:pt x="295441" y="55879"/>
                </a:lnTo>
                <a:lnTo>
                  <a:pt x="291231" y="54609"/>
                </a:lnTo>
                <a:close/>
              </a:path>
              <a:path w="1410970" h="198120">
                <a:moveTo>
                  <a:pt x="1410760" y="66039"/>
                </a:moveTo>
                <a:lnTo>
                  <a:pt x="1397054" y="68579"/>
                </a:lnTo>
                <a:lnTo>
                  <a:pt x="1353606" y="68579"/>
                </a:lnTo>
                <a:lnTo>
                  <a:pt x="1354374" y="71119"/>
                </a:lnTo>
                <a:lnTo>
                  <a:pt x="1355083" y="72389"/>
                </a:lnTo>
                <a:lnTo>
                  <a:pt x="1359326" y="78739"/>
                </a:lnTo>
                <a:lnTo>
                  <a:pt x="1368635" y="80009"/>
                </a:lnTo>
                <a:lnTo>
                  <a:pt x="1373564" y="80009"/>
                </a:lnTo>
                <a:lnTo>
                  <a:pt x="1376135" y="73659"/>
                </a:lnTo>
                <a:lnTo>
                  <a:pt x="1408855" y="73659"/>
                </a:lnTo>
                <a:lnTo>
                  <a:pt x="1410760" y="66039"/>
                </a:lnTo>
                <a:close/>
              </a:path>
              <a:path w="1410970" h="198120">
                <a:moveTo>
                  <a:pt x="288844" y="63189"/>
                </a:moveTo>
                <a:lnTo>
                  <a:pt x="289659" y="79962"/>
                </a:lnTo>
                <a:lnTo>
                  <a:pt x="292164" y="76199"/>
                </a:lnTo>
                <a:lnTo>
                  <a:pt x="290476" y="68579"/>
                </a:lnTo>
                <a:lnTo>
                  <a:pt x="288844" y="63189"/>
                </a:lnTo>
                <a:close/>
              </a:path>
              <a:path w="1410970" h="198120">
                <a:moveTo>
                  <a:pt x="310546" y="71119"/>
                </a:moveTo>
                <a:lnTo>
                  <a:pt x="303543" y="71119"/>
                </a:lnTo>
                <a:lnTo>
                  <a:pt x="304322" y="73659"/>
                </a:lnTo>
                <a:lnTo>
                  <a:pt x="307893" y="73659"/>
                </a:lnTo>
                <a:lnTo>
                  <a:pt x="307244" y="76199"/>
                </a:lnTo>
                <a:lnTo>
                  <a:pt x="309109" y="74929"/>
                </a:lnTo>
                <a:lnTo>
                  <a:pt x="310921" y="74929"/>
                </a:lnTo>
                <a:lnTo>
                  <a:pt x="310546" y="71119"/>
                </a:lnTo>
                <a:close/>
              </a:path>
              <a:path w="1410970" h="198120">
                <a:moveTo>
                  <a:pt x="253819" y="66039"/>
                </a:moveTo>
                <a:lnTo>
                  <a:pt x="251101" y="67309"/>
                </a:lnTo>
                <a:lnTo>
                  <a:pt x="249516" y="67309"/>
                </a:lnTo>
                <a:lnTo>
                  <a:pt x="247956" y="68579"/>
                </a:lnTo>
                <a:lnTo>
                  <a:pt x="249209" y="71119"/>
                </a:lnTo>
                <a:lnTo>
                  <a:pt x="249229" y="73659"/>
                </a:lnTo>
                <a:lnTo>
                  <a:pt x="244047" y="74929"/>
                </a:lnTo>
                <a:lnTo>
                  <a:pt x="280583" y="74929"/>
                </a:lnTo>
                <a:lnTo>
                  <a:pt x="281095" y="73659"/>
                </a:lnTo>
                <a:lnTo>
                  <a:pt x="261868" y="73659"/>
                </a:lnTo>
                <a:lnTo>
                  <a:pt x="260179" y="72389"/>
                </a:lnTo>
                <a:lnTo>
                  <a:pt x="256782" y="71119"/>
                </a:lnTo>
                <a:lnTo>
                  <a:pt x="255541" y="68579"/>
                </a:lnTo>
                <a:lnTo>
                  <a:pt x="254318" y="67309"/>
                </a:lnTo>
                <a:lnTo>
                  <a:pt x="253819" y="66039"/>
                </a:lnTo>
                <a:close/>
              </a:path>
              <a:path w="1410970" h="198120">
                <a:moveTo>
                  <a:pt x="1393528" y="67309"/>
                </a:moveTo>
                <a:lnTo>
                  <a:pt x="1330802" y="67309"/>
                </a:lnTo>
                <a:lnTo>
                  <a:pt x="1336518" y="69849"/>
                </a:lnTo>
                <a:lnTo>
                  <a:pt x="1338324" y="73659"/>
                </a:lnTo>
                <a:lnTo>
                  <a:pt x="1339672" y="74929"/>
                </a:lnTo>
                <a:lnTo>
                  <a:pt x="1349533" y="74929"/>
                </a:lnTo>
                <a:lnTo>
                  <a:pt x="1352919" y="73659"/>
                </a:lnTo>
                <a:lnTo>
                  <a:pt x="1353606" y="68579"/>
                </a:lnTo>
                <a:lnTo>
                  <a:pt x="1395528" y="68579"/>
                </a:lnTo>
                <a:lnTo>
                  <a:pt x="1393528" y="67309"/>
                </a:lnTo>
                <a:close/>
              </a:path>
              <a:path w="1410970" h="198120">
                <a:moveTo>
                  <a:pt x="270085" y="60959"/>
                </a:moveTo>
                <a:lnTo>
                  <a:pt x="264226" y="62229"/>
                </a:lnTo>
                <a:lnTo>
                  <a:pt x="262553" y="63499"/>
                </a:lnTo>
                <a:lnTo>
                  <a:pt x="261658" y="66039"/>
                </a:lnTo>
                <a:lnTo>
                  <a:pt x="262722" y="66039"/>
                </a:lnTo>
                <a:lnTo>
                  <a:pt x="263773" y="67309"/>
                </a:lnTo>
                <a:lnTo>
                  <a:pt x="266465" y="69849"/>
                </a:lnTo>
                <a:lnTo>
                  <a:pt x="264302" y="72389"/>
                </a:lnTo>
                <a:lnTo>
                  <a:pt x="261868" y="73659"/>
                </a:lnTo>
                <a:lnTo>
                  <a:pt x="281095" y="73659"/>
                </a:lnTo>
                <a:lnTo>
                  <a:pt x="281607" y="72389"/>
                </a:lnTo>
                <a:lnTo>
                  <a:pt x="289291" y="72389"/>
                </a:lnTo>
                <a:lnTo>
                  <a:pt x="289106" y="68579"/>
                </a:lnTo>
                <a:lnTo>
                  <a:pt x="272409" y="68579"/>
                </a:lnTo>
                <a:lnTo>
                  <a:pt x="270085" y="60959"/>
                </a:lnTo>
                <a:close/>
              </a:path>
              <a:path w="1410970" h="198120">
                <a:moveTo>
                  <a:pt x="1365896" y="62229"/>
                </a:moveTo>
                <a:lnTo>
                  <a:pt x="1302106" y="62229"/>
                </a:lnTo>
                <a:lnTo>
                  <a:pt x="1303835" y="68579"/>
                </a:lnTo>
                <a:lnTo>
                  <a:pt x="1305643" y="68579"/>
                </a:lnTo>
                <a:lnTo>
                  <a:pt x="1307461" y="69849"/>
                </a:lnTo>
                <a:lnTo>
                  <a:pt x="1311338" y="71119"/>
                </a:lnTo>
                <a:lnTo>
                  <a:pt x="1316704" y="71119"/>
                </a:lnTo>
                <a:lnTo>
                  <a:pt x="1329620" y="72389"/>
                </a:lnTo>
                <a:lnTo>
                  <a:pt x="1328016" y="67309"/>
                </a:lnTo>
                <a:lnTo>
                  <a:pt x="1393528" y="67309"/>
                </a:lnTo>
                <a:lnTo>
                  <a:pt x="1389528" y="64769"/>
                </a:lnTo>
                <a:lnTo>
                  <a:pt x="1391422" y="64769"/>
                </a:lnTo>
                <a:lnTo>
                  <a:pt x="1393305" y="63499"/>
                </a:lnTo>
                <a:lnTo>
                  <a:pt x="1370128" y="63499"/>
                </a:lnTo>
                <a:lnTo>
                  <a:pt x="1365896" y="62229"/>
                </a:lnTo>
                <a:close/>
              </a:path>
              <a:path w="1410970" h="198120">
                <a:moveTo>
                  <a:pt x="331526" y="64769"/>
                </a:moveTo>
                <a:lnTo>
                  <a:pt x="317376" y="64769"/>
                </a:lnTo>
                <a:lnTo>
                  <a:pt x="320626" y="68579"/>
                </a:lnTo>
                <a:lnTo>
                  <a:pt x="323805" y="68579"/>
                </a:lnTo>
                <a:lnTo>
                  <a:pt x="325531" y="71119"/>
                </a:lnTo>
                <a:lnTo>
                  <a:pt x="327339" y="69849"/>
                </a:lnTo>
                <a:lnTo>
                  <a:pt x="330394" y="68579"/>
                </a:lnTo>
                <a:lnTo>
                  <a:pt x="333739" y="66039"/>
                </a:lnTo>
                <a:lnTo>
                  <a:pt x="331526" y="64769"/>
                </a:lnTo>
                <a:close/>
              </a:path>
              <a:path w="1410970" h="198120">
                <a:moveTo>
                  <a:pt x="282892" y="58419"/>
                </a:moveTo>
                <a:lnTo>
                  <a:pt x="274077" y="60959"/>
                </a:lnTo>
                <a:lnTo>
                  <a:pt x="277027" y="68579"/>
                </a:lnTo>
                <a:lnTo>
                  <a:pt x="289106" y="68579"/>
                </a:lnTo>
                <a:lnTo>
                  <a:pt x="288844" y="63189"/>
                </a:lnTo>
                <a:lnTo>
                  <a:pt x="288169" y="60959"/>
                </a:lnTo>
                <a:lnTo>
                  <a:pt x="286589" y="60959"/>
                </a:lnTo>
                <a:lnTo>
                  <a:pt x="282892" y="58419"/>
                </a:lnTo>
                <a:close/>
              </a:path>
              <a:path w="1410970" h="198120">
                <a:moveTo>
                  <a:pt x="351488" y="60959"/>
                </a:moveTo>
                <a:lnTo>
                  <a:pt x="332671" y="60959"/>
                </a:lnTo>
                <a:lnTo>
                  <a:pt x="335901" y="67309"/>
                </a:lnTo>
                <a:lnTo>
                  <a:pt x="341503" y="67309"/>
                </a:lnTo>
                <a:lnTo>
                  <a:pt x="344779" y="66039"/>
                </a:lnTo>
                <a:lnTo>
                  <a:pt x="352844" y="63499"/>
                </a:lnTo>
                <a:lnTo>
                  <a:pt x="351488" y="60959"/>
                </a:lnTo>
                <a:close/>
              </a:path>
              <a:path w="1410970" h="198120">
                <a:moveTo>
                  <a:pt x="1329034" y="52069"/>
                </a:moveTo>
                <a:lnTo>
                  <a:pt x="1331070" y="57149"/>
                </a:lnTo>
                <a:lnTo>
                  <a:pt x="1279098" y="57149"/>
                </a:lnTo>
                <a:lnTo>
                  <a:pt x="1281619" y="62229"/>
                </a:lnTo>
                <a:lnTo>
                  <a:pt x="1283843" y="63499"/>
                </a:lnTo>
                <a:lnTo>
                  <a:pt x="1286120" y="64769"/>
                </a:lnTo>
                <a:lnTo>
                  <a:pt x="1287647" y="66039"/>
                </a:lnTo>
                <a:lnTo>
                  <a:pt x="1290398" y="67309"/>
                </a:lnTo>
                <a:lnTo>
                  <a:pt x="1295676" y="66039"/>
                </a:lnTo>
                <a:lnTo>
                  <a:pt x="1301388" y="66039"/>
                </a:lnTo>
                <a:lnTo>
                  <a:pt x="1296390" y="62229"/>
                </a:lnTo>
                <a:lnTo>
                  <a:pt x="1365896" y="62229"/>
                </a:lnTo>
                <a:lnTo>
                  <a:pt x="1361279" y="60959"/>
                </a:lnTo>
                <a:lnTo>
                  <a:pt x="1362894" y="59689"/>
                </a:lnTo>
                <a:lnTo>
                  <a:pt x="1344218" y="59689"/>
                </a:lnTo>
                <a:lnTo>
                  <a:pt x="1338927" y="57149"/>
                </a:lnTo>
                <a:lnTo>
                  <a:pt x="1340256" y="53339"/>
                </a:lnTo>
                <a:lnTo>
                  <a:pt x="1334611" y="53339"/>
                </a:lnTo>
                <a:lnTo>
                  <a:pt x="1329034" y="52069"/>
                </a:lnTo>
                <a:close/>
              </a:path>
              <a:path w="1410970" h="198120">
                <a:moveTo>
                  <a:pt x="1271762" y="57149"/>
                </a:moveTo>
                <a:lnTo>
                  <a:pt x="1256713" y="57149"/>
                </a:lnTo>
                <a:lnTo>
                  <a:pt x="1256264" y="59689"/>
                </a:lnTo>
                <a:lnTo>
                  <a:pt x="1261718" y="60959"/>
                </a:lnTo>
                <a:lnTo>
                  <a:pt x="1259227" y="63499"/>
                </a:lnTo>
                <a:lnTo>
                  <a:pt x="1265033" y="63499"/>
                </a:lnTo>
                <a:lnTo>
                  <a:pt x="1266578" y="59689"/>
                </a:lnTo>
                <a:lnTo>
                  <a:pt x="1269498" y="59689"/>
                </a:lnTo>
                <a:lnTo>
                  <a:pt x="1271762" y="57149"/>
                </a:lnTo>
                <a:close/>
              </a:path>
              <a:path w="1410970" h="198120">
                <a:moveTo>
                  <a:pt x="1371781" y="59689"/>
                </a:moveTo>
                <a:lnTo>
                  <a:pt x="1370128" y="63499"/>
                </a:lnTo>
                <a:lnTo>
                  <a:pt x="1393305" y="63499"/>
                </a:lnTo>
                <a:lnTo>
                  <a:pt x="1387149" y="60959"/>
                </a:lnTo>
                <a:lnTo>
                  <a:pt x="1381366" y="60959"/>
                </a:lnTo>
                <a:lnTo>
                  <a:pt x="1371781" y="59689"/>
                </a:lnTo>
                <a:close/>
              </a:path>
              <a:path w="1410970" h="198120">
                <a:moveTo>
                  <a:pt x="365672" y="58419"/>
                </a:moveTo>
                <a:lnTo>
                  <a:pt x="351980" y="58419"/>
                </a:lnTo>
                <a:lnTo>
                  <a:pt x="356463" y="59689"/>
                </a:lnTo>
                <a:lnTo>
                  <a:pt x="358766" y="62229"/>
                </a:lnTo>
                <a:lnTo>
                  <a:pt x="360752" y="62229"/>
                </a:lnTo>
                <a:lnTo>
                  <a:pt x="363625" y="59689"/>
                </a:lnTo>
                <a:lnTo>
                  <a:pt x="365672" y="58419"/>
                </a:lnTo>
                <a:close/>
              </a:path>
              <a:path w="1410970" h="198120">
                <a:moveTo>
                  <a:pt x="1247961" y="36829"/>
                </a:moveTo>
                <a:lnTo>
                  <a:pt x="1244274" y="39369"/>
                </a:lnTo>
                <a:lnTo>
                  <a:pt x="1241053" y="44449"/>
                </a:lnTo>
                <a:lnTo>
                  <a:pt x="1240272" y="46170"/>
                </a:lnTo>
                <a:lnTo>
                  <a:pt x="1240108" y="48259"/>
                </a:lnTo>
                <a:lnTo>
                  <a:pt x="1237900" y="57149"/>
                </a:lnTo>
                <a:lnTo>
                  <a:pt x="1237600" y="57219"/>
                </a:lnTo>
                <a:lnTo>
                  <a:pt x="1240942" y="59689"/>
                </a:lnTo>
                <a:lnTo>
                  <a:pt x="1249033" y="60959"/>
                </a:lnTo>
                <a:lnTo>
                  <a:pt x="1247728" y="60959"/>
                </a:lnTo>
                <a:lnTo>
                  <a:pt x="1252015" y="62229"/>
                </a:lnTo>
                <a:lnTo>
                  <a:pt x="1251024" y="57149"/>
                </a:lnTo>
                <a:lnTo>
                  <a:pt x="1308573" y="57149"/>
                </a:lnTo>
                <a:lnTo>
                  <a:pt x="1301062" y="55879"/>
                </a:lnTo>
                <a:lnTo>
                  <a:pt x="1293620" y="55879"/>
                </a:lnTo>
                <a:lnTo>
                  <a:pt x="1301784" y="53339"/>
                </a:lnTo>
                <a:lnTo>
                  <a:pt x="1297683" y="53339"/>
                </a:lnTo>
                <a:lnTo>
                  <a:pt x="1293590" y="52069"/>
                </a:lnTo>
                <a:lnTo>
                  <a:pt x="1291771" y="49529"/>
                </a:lnTo>
                <a:lnTo>
                  <a:pt x="1267711" y="49529"/>
                </a:lnTo>
                <a:lnTo>
                  <a:pt x="1261733" y="45719"/>
                </a:lnTo>
                <a:lnTo>
                  <a:pt x="1264354" y="40639"/>
                </a:lnTo>
                <a:lnTo>
                  <a:pt x="1258727" y="39369"/>
                </a:lnTo>
                <a:lnTo>
                  <a:pt x="1253166" y="39369"/>
                </a:lnTo>
                <a:lnTo>
                  <a:pt x="1247961" y="36829"/>
                </a:lnTo>
                <a:close/>
              </a:path>
              <a:path w="1410970" h="198120">
                <a:moveTo>
                  <a:pt x="320523" y="51707"/>
                </a:moveTo>
                <a:lnTo>
                  <a:pt x="319806" y="52069"/>
                </a:lnTo>
                <a:lnTo>
                  <a:pt x="306517" y="52069"/>
                </a:lnTo>
                <a:lnTo>
                  <a:pt x="306079" y="55879"/>
                </a:lnTo>
                <a:lnTo>
                  <a:pt x="305977" y="57219"/>
                </a:lnTo>
                <a:lnTo>
                  <a:pt x="307535" y="59689"/>
                </a:lnTo>
                <a:lnTo>
                  <a:pt x="350810" y="59689"/>
                </a:lnTo>
                <a:lnTo>
                  <a:pt x="350132" y="58419"/>
                </a:lnTo>
                <a:lnTo>
                  <a:pt x="325391" y="58419"/>
                </a:lnTo>
                <a:lnTo>
                  <a:pt x="329916" y="54609"/>
                </a:lnTo>
                <a:lnTo>
                  <a:pt x="324267" y="54609"/>
                </a:lnTo>
                <a:lnTo>
                  <a:pt x="320523" y="51707"/>
                </a:lnTo>
                <a:close/>
              </a:path>
              <a:path w="1410970" h="198120">
                <a:moveTo>
                  <a:pt x="381919" y="53339"/>
                </a:moveTo>
                <a:lnTo>
                  <a:pt x="366529" y="53339"/>
                </a:lnTo>
                <a:lnTo>
                  <a:pt x="367436" y="54609"/>
                </a:lnTo>
                <a:lnTo>
                  <a:pt x="368302" y="54609"/>
                </a:lnTo>
                <a:lnTo>
                  <a:pt x="372901" y="59689"/>
                </a:lnTo>
                <a:lnTo>
                  <a:pt x="379274" y="59689"/>
                </a:lnTo>
                <a:lnTo>
                  <a:pt x="382085" y="57219"/>
                </a:lnTo>
                <a:lnTo>
                  <a:pt x="382001" y="54609"/>
                </a:lnTo>
                <a:lnTo>
                  <a:pt x="381919" y="53339"/>
                </a:lnTo>
                <a:close/>
              </a:path>
              <a:path w="1410970" h="198120">
                <a:moveTo>
                  <a:pt x="1352809" y="57149"/>
                </a:moveTo>
                <a:lnTo>
                  <a:pt x="1344016" y="57149"/>
                </a:lnTo>
                <a:lnTo>
                  <a:pt x="1344218" y="59689"/>
                </a:lnTo>
                <a:lnTo>
                  <a:pt x="1362894" y="59689"/>
                </a:lnTo>
                <a:lnTo>
                  <a:pt x="1352809" y="57149"/>
                </a:lnTo>
                <a:close/>
              </a:path>
              <a:path w="1410970" h="198120">
                <a:moveTo>
                  <a:pt x="333281" y="45719"/>
                </a:moveTo>
                <a:lnTo>
                  <a:pt x="327346" y="48259"/>
                </a:lnTo>
                <a:lnTo>
                  <a:pt x="320523" y="51707"/>
                </a:lnTo>
                <a:lnTo>
                  <a:pt x="320990" y="52069"/>
                </a:lnTo>
                <a:lnTo>
                  <a:pt x="325866" y="52069"/>
                </a:lnTo>
                <a:lnTo>
                  <a:pt x="331899" y="53339"/>
                </a:lnTo>
                <a:lnTo>
                  <a:pt x="335078" y="54609"/>
                </a:lnTo>
                <a:lnTo>
                  <a:pt x="330220" y="57149"/>
                </a:lnTo>
                <a:lnTo>
                  <a:pt x="325391" y="58419"/>
                </a:lnTo>
                <a:lnTo>
                  <a:pt x="367729" y="58419"/>
                </a:lnTo>
                <a:lnTo>
                  <a:pt x="366529" y="53339"/>
                </a:lnTo>
                <a:lnTo>
                  <a:pt x="381919" y="53339"/>
                </a:lnTo>
                <a:lnTo>
                  <a:pt x="381756" y="50799"/>
                </a:lnTo>
                <a:lnTo>
                  <a:pt x="341806" y="50799"/>
                </a:lnTo>
                <a:lnTo>
                  <a:pt x="343408" y="46989"/>
                </a:lnTo>
                <a:lnTo>
                  <a:pt x="339121" y="46989"/>
                </a:lnTo>
                <a:lnTo>
                  <a:pt x="333281" y="45719"/>
                </a:lnTo>
                <a:close/>
              </a:path>
              <a:path w="1410970" h="198120">
                <a:moveTo>
                  <a:pt x="1239323" y="48259"/>
                </a:moveTo>
                <a:lnTo>
                  <a:pt x="1225586" y="48259"/>
                </a:lnTo>
                <a:lnTo>
                  <a:pt x="1229497" y="49529"/>
                </a:lnTo>
                <a:lnTo>
                  <a:pt x="1229771" y="52069"/>
                </a:lnTo>
                <a:lnTo>
                  <a:pt x="1229984" y="53339"/>
                </a:lnTo>
                <a:lnTo>
                  <a:pt x="1227269" y="55879"/>
                </a:lnTo>
                <a:lnTo>
                  <a:pt x="1232419" y="58419"/>
                </a:lnTo>
                <a:lnTo>
                  <a:pt x="1237600" y="57219"/>
                </a:lnTo>
                <a:lnTo>
                  <a:pt x="1238170" y="50799"/>
                </a:lnTo>
                <a:lnTo>
                  <a:pt x="1239323" y="48259"/>
                </a:lnTo>
                <a:close/>
              </a:path>
              <a:path w="1410970" h="198120">
                <a:moveTo>
                  <a:pt x="1240272" y="46170"/>
                </a:moveTo>
                <a:lnTo>
                  <a:pt x="1238170" y="50799"/>
                </a:lnTo>
                <a:lnTo>
                  <a:pt x="1237639" y="55879"/>
                </a:lnTo>
                <a:lnTo>
                  <a:pt x="1237600" y="57219"/>
                </a:lnTo>
                <a:lnTo>
                  <a:pt x="1237900" y="57149"/>
                </a:lnTo>
                <a:lnTo>
                  <a:pt x="1240108" y="48259"/>
                </a:lnTo>
                <a:lnTo>
                  <a:pt x="1240272" y="46170"/>
                </a:lnTo>
                <a:close/>
              </a:path>
              <a:path w="1410970" h="198120">
                <a:moveTo>
                  <a:pt x="1290043" y="47116"/>
                </a:moveTo>
                <a:lnTo>
                  <a:pt x="1290502" y="47757"/>
                </a:lnTo>
                <a:lnTo>
                  <a:pt x="1297111" y="50799"/>
                </a:lnTo>
                <a:lnTo>
                  <a:pt x="1305321" y="53339"/>
                </a:lnTo>
                <a:lnTo>
                  <a:pt x="1308573" y="57149"/>
                </a:lnTo>
                <a:lnTo>
                  <a:pt x="1331070" y="57149"/>
                </a:lnTo>
                <a:lnTo>
                  <a:pt x="1320236" y="55879"/>
                </a:lnTo>
                <a:lnTo>
                  <a:pt x="1325599" y="52069"/>
                </a:lnTo>
                <a:lnTo>
                  <a:pt x="1318046" y="52069"/>
                </a:lnTo>
                <a:lnTo>
                  <a:pt x="1310518" y="48259"/>
                </a:lnTo>
                <a:lnTo>
                  <a:pt x="1300976" y="48259"/>
                </a:lnTo>
                <a:lnTo>
                  <a:pt x="1290043" y="47116"/>
                </a:lnTo>
                <a:close/>
              </a:path>
              <a:path w="1410970" h="198120">
                <a:moveTo>
                  <a:pt x="302404" y="53339"/>
                </a:moveTo>
                <a:lnTo>
                  <a:pt x="295441" y="55879"/>
                </a:lnTo>
                <a:lnTo>
                  <a:pt x="302464" y="55879"/>
                </a:lnTo>
                <a:lnTo>
                  <a:pt x="302404" y="53339"/>
                </a:lnTo>
                <a:close/>
              </a:path>
              <a:path w="1410970" h="198120">
                <a:moveTo>
                  <a:pt x="402735" y="49529"/>
                </a:moveTo>
                <a:lnTo>
                  <a:pt x="386849" y="49529"/>
                </a:lnTo>
                <a:lnTo>
                  <a:pt x="391737" y="55879"/>
                </a:lnTo>
                <a:lnTo>
                  <a:pt x="400908" y="55879"/>
                </a:lnTo>
                <a:lnTo>
                  <a:pt x="400333" y="54609"/>
                </a:lnTo>
                <a:lnTo>
                  <a:pt x="399707" y="53339"/>
                </a:lnTo>
                <a:lnTo>
                  <a:pt x="402882" y="53339"/>
                </a:lnTo>
                <a:lnTo>
                  <a:pt x="402735" y="49529"/>
                </a:lnTo>
                <a:close/>
              </a:path>
              <a:path w="1410970" h="198120">
                <a:moveTo>
                  <a:pt x="1240307" y="45719"/>
                </a:moveTo>
                <a:lnTo>
                  <a:pt x="1198401" y="45719"/>
                </a:lnTo>
                <a:lnTo>
                  <a:pt x="1197583" y="48259"/>
                </a:lnTo>
                <a:lnTo>
                  <a:pt x="1199692" y="49529"/>
                </a:lnTo>
                <a:lnTo>
                  <a:pt x="1201737" y="52069"/>
                </a:lnTo>
                <a:lnTo>
                  <a:pt x="1203298" y="54609"/>
                </a:lnTo>
                <a:lnTo>
                  <a:pt x="1205048" y="54609"/>
                </a:lnTo>
                <a:lnTo>
                  <a:pt x="1206803" y="55879"/>
                </a:lnTo>
                <a:lnTo>
                  <a:pt x="1213308" y="55879"/>
                </a:lnTo>
                <a:lnTo>
                  <a:pt x="1217328" y="53339"/>
                </a:lnTo>
                <a:lnTo>
                  <a:pt x="1225586" y="48259"/>
                </a:lnTo>
                <a:lnTo>
                  <a:pt x="1239323" y="48259"/>
                </a:lnTo>
                <a:lnTo>
                  <a:pt x="1240272" y="46170"/>
                </a:lnTo>
                <a:lnTo>
                  <a:pt x="1240307" y="45719"/>
                </a:lnTo>
                <a:close/>
              </a:path>
              <a:path w="1410970" h="198120">
                <a:moveTo>
                  <a:pt x="402882" y="53339"/>
                </a:moveTo>
                <a:lnTo>
                  <a:pt x="399707" y="53339"/>
                </a:lnTo>
                <a:lnTo>
                  <a:pt x="401679" y="54609"/>
                </a:lnTo>
                <a:lnTo>
                  <a:pt x="403272" y="53505"/>
                </a:lnTo>
                <a:lnTo>
                  <a:pt x="402882" y="53339"/>
                </a:lnTo>
                <a:close/>
              </a:path>
              <a:path w="1410970" h="198120">
                <a:moveTo>
                  <a:pt x="406638" y="33019"/>
                </a:moveTo>
                <a:lnTo>
                  <a:pt x="400987" y="33019"/>
                </a:lnTo>
                <a:lnTo>
                  <a:pt x="401993" y="41389"/>
                </a:lnTo>
                <a:lnTo>
                  <a:pt x="402526" y="41909"/>
                </a:lnTo>
                <a:lnTo>
                  <a:pt x="402619" y="45611"/>
                </a:lnTo>
                <a:lnTo>
                  <a:pt x="402926" y="46989"/>
                </a:lnTo>
                <a:lnTo>
                  <a:pt x="405293" y="53339"/>
                </a:lnTo>
                <a:lnTo>
                  <a:pt x="403512" y="53339"/>
                </a:lnTo>
                <a:lnTo>
                  <a:pt x="403272" y="53505"/>
                </a:lnTo>
                <a:lnTo>
                  <a:pt x="405874" y="54609"/>
                </a:lnTo>
                <a:lnTo>
                  <a:pt x="408144" y="52069"/>
                </a:lnTo>
                <a:lnTo>
                  <a:pt x="411993" y="48259"/>
                </a:lnTo>
                <a:lnTo>
                  <a:pt x="417152" y="48259"/>
                </a:lnTo>
                <a:lnTo>
                  <a:pt x="418167" y="44449"/>
                </a:lnTo>
                <a:lnTo>
                  <a:pt x="431373" y="44449"/>
                </a:lnTo>
                <a:lnTo>
                  <a:pt x="432335" y="41909"/>
                </a:lnTo>
                <a:lnTo>
                  <a:pt x="409301" y="41909"/>
                </a:lnTo>
                <a:lnTo>
                  <a:pt x="407163" y="35559"/>
                </a:lnTo>
                <a:lnTo>
                  <a:pt x="406638" y="33019"/>
                </a:lnTo>
                <a:close/>
              </a:path>
              <a:path w="1410970" h="198120">
                <a:moveTo>
                  <a:pt x="402619" y="45611"/>
                </a:moveTo>
                <a:lnTo>
                  <a:pt x="402882" y="53339"/>
                </a:lnTo>
                <a:lnTo>
                  <a:pt x="403272" y="53505"/>
                </a:lnTo>
                <a:lnTo>
                  <a:pt x="403512" y="53339"/>
                </a:lnTo>
                <a:lnTo>
                  <a:pt x="405293" y="53339"/>
                </a:lnTo>
                <a:lnTo>
                  <a:pt x="402926" y="46989"/>
                </a:lnTo>
                <a:lnTo>
                  <a:pt x="402619" y="45611"/>
                </a:lnTo>
                <a:close/>
              </a:path>
              <a:path w="1410970" h="198120">
                <a:moveTo>
                  <a:pt x="319351" y="50799"/>
                </a:moveTo>
                <a:lnTo>
                  <a:pt x="312675" y="52069"/>
                </a:lnTo>
                <a:lnTo>
                  <a:pt x="319806" y="52069"/>
                </a:lnTo>
                <a:lnTo>
                  <a:pt x="320523" y="51707"/>
                </a:lnTo>
                <a:lnTo>
                  <a:pt x="319351" y="50799"/>
                </a:lnTo>
                <a:close/>
              </a:path>
              <a:path w="1410970" h="198120">
                <a:moveTo>
                  <a:pt x="353213" y="41909"/>
                </a:moveTo>
                <a:lnTo>
                  <a:pt x="346152" y="44449"/>
                </a:lnTo>
                <a:lnTo>
                  <a:pt x="348921" y="48259"/>
                </a:lnTo>
                <a:lnTo>
                  <a:pt x="341806" y="50799"/>
                </a:lnTo>
                <a:lnTo>
                  <a:pt x="381756" y="50799"/>
                </a:lnTo>
                <a:lnTo>
                  <a:pt x="386849" y="49529"/>
                </a:lnTo>
                <a:lnTo>
                  <a:pt x="402735" y="49529"/>
                </a:lnTo>
                <a:lnTo>
                  <a:pt x="402654" y="46989"/>
                </a:lnTo>
                <a:lnTo>
                  <a:pt x="357789" y="46989"/>
                </a:lnTo>
                <a:lnTo>
                  <a:pt x="353648" y="45719"/>
                </a:lnTo>
                <a:lnTo>
                  <a:pt x="353213" y="41909"/>
                </a:lnTo>
                <a:close/>
              </a:path>
              <a:path w="1410970" h="198120">
                <a:moveTo>
                  <a:pt x="1221389" y="34289"/>
                </a:moveTo>
                <a:lnTo>
                  <a:pt x="1221172" y="43179"/>
                </a:lnTo>
                <a:lnTo>
                  <a:pt x="1173634" y="43179"/>
                </a:lnTo>
                <a:lnTo>
                  <a:pt x="1177790" y="44449"/>
                </a:lnTo>
                <a:lnTo>
                  <a:pt x="1182514" y="46989"/>
                </a:lnTo>
                <a:lnTo>
                  <a:pt x="1188015" y="50799"/>
                </a:lnTo>
                <a:lnTo>
                  <a:pt x="1190720" y="50799"/>
                </a:lnTo>
                <a:lnTo>
                  <a:pt x="1192378" y="49529"/>
                </a:lnTo>
                <a:lnTo>
                  <a:pt x="1195416" y="46989"/>
                </a:lnTo>
                <a:lnTo>
                  <a:pt x="1198401" y="45719"/>
                </a:lnTo>
                <a:lnTo>
                  <a:pt x="1240307" y="45719"/>
                </a:lnTo>
                <a:lnTo>
                  <a:pt x="1240707" y="40639"/>
                </a:lnTo>
                <a:lnTo>
                  <a:pt x="1239674" y="40639"/>
                </a:lnTo>
                <a:lnTo>
                  <a:pt x="1238636" y="39369"/>
                </a:lnTo>
                <a:lnTo>
                  <a:pt x="1234779" y="35559"/>
                </a:lnTo>
                <a:lnTo>
                  <a:pt x="1221389" y="34289"/>
                </a:lnTo>
                <a:close/>
              </a:path>
              <a:path w="1410970" h="198120">
                <a:moveTo>
                  <a:pt x="417152" y="48259"/>
                </a:moveTo>
                <a:lnTo>
                  <a:pt x="411993" y="48259"/>
                </a:lnTo>
                <a:lnTo>
                  <a:pt x="416813" y="49529"/>
                </a:lnTo>
                <a:lnTo>
                  <a:pt x="417152" y="48259"/>
                </a:lnTo>
                <a:close/>
              </a:path>
              <a:path w="1410970" h="198120">
                <a:moveTo>
                  <a:pt x="431373" y="44449"/>
                </a:moveTo>
                <a:lnTo>
                  <a:pt x="418167" y="44449"/>
                </a:lnTo>
                <a:lnTo>
                  <a:pt x="421360" y="46989"/>
                </a:lnTo>
                <a:lnTo>
                  <a:pt x="422150" y="48259"/>
                </a:lnTo>
                <a:lnTo>
                  <a:pt x="422976" y="48259"/>
                </a:lnTo>
                <a:lnTo>
                  <a:pt x="425819" y="49529"/>
                </a:lnTo>
                <a:lnTo>
                  <a:pt x="427421" y="49529"/>
                </a:lnTo>
                <a:lnTo>
                  <a:pt x="429031" y="48259"/>
                </a:lnTo>
                <a:lnTo>
                  <a:pt x="430893" y="45719"/>
                </a:lnTo>
                <a:lnTo>
                  <a:pt x="431373" y="44449"/>
                </a:lnTo>
                <a:close/>
              </a:path>
              <a:path w="1410970" h="198120">
                <a:moveTo>
                  <a:pt x="1218062" y="41909"/>
                </a:moveTo>
                <a:lnTo>
                  <a:pt x="1146096" y="41909"/>
                </a:lnTo>
                <a:lnTo>
                  <a:pt x="1148220" y="46989"/>
                </a:lnTo>
                <a:lnTo>
                  <a:pt x="1155156" y="49529"/>
                </a:lnTo>
                <a:lnTo>
                  <a:pt x="1158908" y="49529"/>
                </a:lnTo>
                <a:lnTo>
                  <a:pt x="1161232" y="48259"/>
                </a:lnTo>
                <a:lnTo>
                  <a:pt x="1163609" y="48259"/>
                </a:lnTo>
                <a:lnTo>
                  <a:pt x="1163332" y="43179"/>
                </a:lnTo>
                <a:lnTo>
                  <a:pt x="1221172" y="43179"/>
                </a:lnTo>
                <a:lnTo>
                  <a:pt x="1218062" y="41909"/>
                </a:lnTo>
                <a:close/>
              </a:path>
              <a:path w="1410970" h="198120">
                <a:moveTo>
                  <a:pt x="1270562" y="40639"/>
                </a:moveTo>
                <a:lnTo>
                  <a:pt x="1267158" y="45611"/>
                </a:lnTo>
                <a:lnTo>
                  <a:pt x="1267158" y="46170"/>
                </a:lnTo>
                <a:lnTo>
                  <a:pt x="1267711" y="49529"/>
                </a:lnTo>
                <a:lnTo>
                  <a:pt x="1291771" y="49529"/>
                </a:lnTo>
                <a:lnTo>
                  <a:pt x="1290502" y="47757"/>
                </a:lnTo>
                <a:lnTo>
                  <a:pt x="1288835" y="46989"/>
                </a:lnTo>
                <a:lnTo>
                  <a:pt x="1289952" y="46989"/>
                </a:lnTo>
                <a:lnTo>
                  <a:pt x="1289043" y="45719"/>
                </a:lnTo>
                <a:lnTo>
                  <a:pt x="1278721" y="44449"/>
                </a:lnTo>
                <a:lnTo>
                  <a:pt x="1270562" y="40639"/>
                </a:lnTo>
                <a:close/>
              </a:path>
              <a:path w="1410970" h="198120">
                <a:moveTo>
                  <a:pt x="1288835" y="46989"/>
                </a:moveTo>
                <a:lnTo>
                  <a:pt x="1290502" y="47757"/>
                </a:lnTo>
                <a:lnTo>
                  <a:pt x="1290043" y="47116"/>
                </a:lnTo>
                <a:lnTo>
                  <a:pt x="1288835" y="46989"/>
                </a:lnTo>
                <a:close/>
              </a:path>
              <a:path w="1410970" h="198120">
                <a:moveTo>
                  <a:pt x="1289952" y="46989"/>
                </a:moveTo>
                <a:lnTo>
                  <a:pt x="1288835" y="46989"/>
                </a:lnTo>
                <a:lnTo>
                  <a:pt x="1290043" y="47116"/>
                </a:lnTo>
                <a:close/>
              </a:path>
              <a:path w="1410970" h="198120">
                <a:moveTo>
                  <a:pt x="343942" y="45719"/>
                </a:moveTo>
                <a:lnTo>
                  <a:pt x="341516" y="46989"/>
                </a:lnTo>
                <a:lnTo>
                  <a:pt x="343408" y="46989"/>
                </a:lnTo>
                <a:lnTo>
                  <a:pt x="343942" y="45719"/>
                </a:lnTo>
                <a:close/>
              </a:path>
              <a:path w="1410970" h="198120">
                <a:moveTo>
                  <a:pt x="369483" y="41909"/>
                </a:moveTo>
                <a:lnTo>
                  <a:pt x="362127" y="41909"/>
                </a:lnTo>
                <a:lnTo>
                  <a:pt x="359855" y="43179"/>
                </a:lnTo>
                <a:lnTo>
                  <a:pt x="358380" y="44449"/>
                </a:lnTo>
                <a:lnTo>
                  <a:pt x="356853" y="44449"/>
                </a:lnTo>
                <a:lnTo>
                  <a:pt x="357789" y="46989"/>
                </a:lnTo>
                <a:lnTo>
                  <a:pt x="402654" y="46989"/>
                </a:lnTo>
                <a:lnTo>
                  <a:pt x="402619" y="45611"/>
                </a:lnTo>
                <a:lnTo>
                  <a:pt x="402361" y="44449"/>
                </a:lnTo>
                <a:lnTo>
                  <a:pt x="402208" y="43179"/>
                </a:lnTo>
                <a:lnTo>
                  <a:pt x="368795" y="43179"/>
                </a:lnTo>
                <a:lnTo>
                  <a:pt x="369483" y="41909"/>
                </a:lnTo>
                <a:close/>
              </a:path>
              <a:path w="1410970" h="198120">
                <a:moveTo>
                  <a:pt x="465320" y="38099"/>
                </a:moveTo>
                <a:lnTo>
                  <a:pt x="433023" y="38099"/>
                </a:lnTo>
                <a:lnTo>
                  <a:pt x="436225" y="39369"/>
                </a:lnTo>
                <a:lnTo>
                  <a:pt x="436760" y="40639"/>
                </a:lnTo>
                <a:lnTo>
                  <a:pt x="437252" y="41909"/>
                </a:lnTo>
                <a:lnTo>
                  <a:pt x="437302" y="44449"/>
                </a:lnTo>
                <a:lnTo>
                  <a:pt x="437427" y="46170"/>
                </a:lnTo>
                <a:lnTo>
                  <a:pt x="437610" y="46989"/>
                </a:lnTo>
                <a:lnTo>
                  <a:pt x="443273" y="46989"/>
                </a:lnTo>
                <a:lnTo>
                  <a:pt x="450535" y="44449"/>
                </a:lnTo>
                <a:lnTo>
                  <a:pt x="452440" y="40639"/>
                </a:lnTo>
                <a:lnTo>
                  <a:pt x="466053" y="40639"/>
                </a:lnTo>
                <a:lnTo>
                  <a:pt x="465320" y="38099"/>
                </a:lnTo>
                <a:close/>
              </a:path>
              <a:path w="1410970" h="198120">
                <a:moveTo>
                  <a:pt x="466053" y="40639"/>
                </a:moveTo>
                <a:lnTo>
                  <a:pt x="452440" y="40639"/>
                </a:lnTo>
                <a:lnTo>
                  <a:pt x="455237" y="44449"/>
                </a:lnTo>
                <a:lnTo>
                  <a:pt x="458002" y="45719"/>
                </a:lnTo>
                <a:lnTo>
                  <a:pt x="460818" y="45719"/>
                </a:lnTo>
                <a:lnTo>
                  <a:pt x="463329" y="44449"/>
                </a:lnTo>
                <a:lnTo>
                  <a:pt x="464849" y="43179"/>
                </a:lnTo>
                <a:lnTo>
                  <a:pt x="466420" y="41909"/>
                </a:lnTo>
                <a:lnTo>
                  <a:pt x="466053" y="40639"/>
                </a:lnTo>
                <a:close/>
              </a:path>
              <a:path w="1410970" h="198120">
                <a:moveTo>
                  <a:pt x="1140469" y="34289"/>
                </a:moveTo>
                <a:lnTo>
                  <a:pt x="1121765" y="34289"/>
                </a:lnTo>
                <a:lnTo>
                  <a:pt x="1125581" y="35559"/>
                </a:lnTo>
                <a:lnTo>
                  <a:pt x="1125910" y="36829"/>
                </a:lnTo>
                <a:lnTo>
                  <a:pt x="1126180" y="38099"/>
                </a:lnTo>
                <a:lnTo>
                  <a:pt x="1124812" y="43179"/>
                </a:lnTo>
                <a:lnTo>
                  <a:pt x="1124614" y="44449"/>
                </a:lnTo>
                <a:lnTo>
                  <a:pt x="1132130" y="45719"/>
                </a:lnTo>
                <a:lnTo>
                  <a:pt x="1142268" y="45719"/>
                </a:lnTo>
                <a:lnTo>
                  <a:pt x="1146096" y="41909"/>
                </a:lnTo>
                <a:lnTo>
                  <a:pt x="1218062" y="41909"/>
                </a:lnTo>
                <a:lnTo>
                  <a:pt x="1214953" y="40639"/>
                </a:lnTo>
                <a:lnTo>
                  <a:pt x="1201389" y="40639"/>
                </a:lnTo>
                <a:lnTo>
                  <a:pt x="1197819" y="39369"/>
                </a:lnTo>
                <a:lnTo>
                  <a:pt x="1196215" y="38099"/>
                </a:lnTo>
                <a:lnTo>
                  <a:pt x="1194039" y="36829"/>
                </a:lnTo>
                <a:lnTo>
                  <a:pt x="1144887" y="36829"/>
                </a:lnTo>
                <a:lnTo>
                  <a:pt x="1141053" y="35559"/>
                </a:lnTo>
                <a:lnTo>
                  <a:pt x="1140469" y="34289"/>
                </a:lnTo>
                <a:close/>
              </a:path>
              <a:path w="1410970" h="198120">
                <a:moveTo>
                  <a:pt x="1173634" y="43179"/>
                </a:moveTo>
                <a:lnTo>
                  <a:pt x="1163332" y="43179"/>
                </a:lnTo>
                <a:lnTo>
                  <a:pt x="1171962" y="45719"/>
                </a:lnTo>
                <a:lnTo>
                  <a:pt x="1172772" y="44449"/>
                </a:lnTo>
                <a:lnTo>
                  <a:pt x="1173634" y="43179"/>
                </a:lnTo>
                <a:close/>
              </a:path>
              <a:path w="1410970" h="198120">
                <a:moveTo>
                  <a:pt x="384695" y="35559"/>
                </a:moveTo>
                <a:lnTo>
                  <a:pt x="382845" y="35559"/>
                </a:lnTo>
                <a:lnTo>
                  <a:pt x="381006" y="36829"/>
                </a:lnTo>
                <a:lnTo>
                  <a:pt x="374660" y="38099"/>
                </a:lnTo>
                <a:lnTo>
                  <a:pt x="374909" y="43179"/>
                </a:lnTo>
                <a:lnTo>
                  <a:pt x="402208" y="43179"/>
                </a:lnTo>
                <a:lnTo>
                  <a:pt x="401993" y="41389"/>
                </a:lnTo>
                <a:lnTo>
                  <a:pt x="401226" y="40639"/>
                </a:lnTo>
                <a:lnTo>
                  <a:pt x="392337" y="40639"/>
                </a:lnTo>
                <a:lnTo>
                  <a:pt x="387449" y="38099"/>
                </a:lnTo>
                <a:lnTo>
                  <a:pt x="388430" y="36829"/>
                </a:lnTo>
                <a:lnTo>
                  <a:pt x="389422" y="36829"/>
                </a:lnTo>
                <a:lnTo>
                  <a:pt x="384695" y="35559"/>
                </a:lnTo>
                <a:close/>
              </a:path>
              <a:path w="1410970" h="198120">
                <a:moveTo>
                  <a:pt x="1121140" y="35559"/>
                </a:moveTo>
                <a:lnTo>
                  <a:pt x="1100493" y="35559"/>
                </a:lnTo>
                <a:lnTo>
                  <a:pt x="1103692" y="39369"/>
                </a:lnTo>
                <a:lnTo>
                  <a:pt x="1104454" y="40639"/>
                </a:lnTo>
                <a:lnTo>
                  <a:pt x="1105278" y="40639"/>
                </a:lnTo>
                <a:lnTo>
                  <a:pt x="1108605" y="43179"/>
                </a:lnTo>
                <a:lnTo>
                  <a:pt x="1113146" y="43179"/>
                </a:lnTo>
                <a:lnTo>
                  <a:pt x="1116540" y="40639"/>
                </a:lnTo>
                <a:lnTo>
                  <a:pt x="1120515" y="36829"/>
                </a:lnTo>
                <a:lnTo>
                  <a:pt x="1121140" y="35559"/>
                </a:lnTo>
                <a:close/>
              </a:path>
              <a:path w="1410970" h="198120">
                <a:moveTo>
                  <a:pt x="418952" y="30479"/>
                </a:moveTo>
                <a:lnTo>
                  <a:pt x="413843" y="30479"/>
                </a:lnTo>
                <a:lnTo>
                  <a:pt x="413054" y="36829"/>
                </a:lnTo>
                <a:lnTo>
                  <a:pt x="412681" y="38099"/>
                </a:lnTo>
                <a:lnTo>
                  <a:pt x="411679" y="40639"/>
                </a:lnTo>
                <a:lnTo>
                  <a:pt x="410508" y="40639"/>
                </a:lnTo>
                <a:lnTo>
                  <a:pt x="409301" y="41909"/>
                </a:lnTo>
                <a:lnTo>
                  <a:pt x="432335" y="41909"/>
                </a:lnTo>
                <a:lnTo>
                  <a:pt x="432816" y="40639"/>
                </a:lnTo>
                <a:lnTo>
                  <a:pt x="433023" y="38099"/>
                </a:lnTo>
                <a:lnTo>
                  <a:pt x="465320" y="38099"/>
                </a:lnTo>
                <a:lnTo>
                  <a:pt x="464953" y="36829"/>
                </a:lnTo>
                <a:lnTo>
                  <a:pt x="472074" y="36829"/>
                </a:lnTo>
                <a:lnTo>
                  <a:pt x="472192" y="35559"/>
                </a:lnTo>
                <a:lnTo>
                  <a:pt x="450330" y="35559"/>
                </a:lnTo>
                <a:lnTo>
                  <a:pt x="447114" y="34289"/>
                </a:lnTo>
                <a:lnTo>
                  <a:pt x="445376" y="31749"/>
                </a:lnTo>
                <a:lnTo>
                  <a:pt x="421490" y="31749"/>
                </a:lnTo>
                <a:lnTo>
                  <a:pt x="418952" y="30479"/>
                </a:lnTo>
                <a:close/>
              </a:path>
              <a:path w="1410970" h="198120">
                <a:moveTo>
                  <a:pt x="1080076" y="32033"/>
                </a:moveTo>
                <a:lnTo>
                  <a:pt x="1079388" y="34289"/>
                </a:lnTo>
                <a:lnTo>
                  <a:pt x="1078002" y="38099"/>
                </a:lnTo>
                <a:lnTo>
                  <a:pt x="1081053" y="41909"/>
                </a:lnTo>
                <a:lnTo>
                  <a:pt x="1084930" y="39369"/>
                </a:lnTo>
                <a:lnTo>
                  <a:pt x="1081087" y="39369"/>
                </a:lnTo>
                <a:lnTo>
                  <a:pt x="1079954" y="33019"/>
                </a:lnTo>
                <a:lnTo>
                  <a:pt x="1080076" y="32033"/>
                </a:lnTo>
                <a:close/>
              </a:path>
              <a:path w="1410970" h="198120">
                <a:moveTo>
                  <a:pt x="400987" y="33019"/>
                </a:moveTo>
                <a:lnTo>
                  <a:pt x="397045" y="35446"/>
                </a:lnTo>
                <a:lnTo>
                  <a:pt x="399892" y="38099"/>
                </a:lnTo>
                <a:lnTo>
                  <a:pt x="401226" y="40639"/>
                </a:lnTo>
                <a:lnTo>
                  <a:pt x="401993" y="41389"/>
                </a:lnTo>
                <a:lnTo>
                  <a:pt x="400987" y="33019"/>
                </a:lnTo>
                <a:close/>
              </a:path>
              <a:path w="1410970" h="198120">
                <a:moveTo>
                  <a:pt x="397045" y="35446"/>
                </a:moveTo>
                <a:lnTo>
                  <a:pt x="396862" y="35559"/>
                </a:lnTo>
                <a:lnTo>
                  <a:pt x="393180" y="39369"/>
                </a:lnTo>
                <a:lnTo>
                  <a:pt x="392337" y="40639"/>
                </a:lnTo>
                <a:lnTo>
                  <a:pt x="401226" y="40639"/>
                </a:lnTo>
                <a:lnTo>
                  <a:pt x="399892" y="38099"/>
                </a:lnTo>
                <a:lnTo>
                  <a:pt x="397045" y="35446"/>
                </a:lnTo>
                <a:close/>
              </a:path>
              <a:path w="1410970" h="198120">
                <a:moveTo>
                  <a:pt x="1073853" y="38099"/>
                </a:moveTo>
                <a:lnTo>
                  <a:pt x="1066773" y="38099"/>
                </a:lnTo>
                <a:lnTo>
                  <a:pt x="1074378" y="40639"/>
                </a:lnTo>
                <a:lnTo>
                  <a:pt x="1074141" y="39369"/>
                </a:lnTo>
                <a:lnTo>
                  <a:pt x="1073853" y="38099"/>
                </a:lnTo>
                <a:close/>
              </a:path>
              <a:path w="1410970" h="198120">
                <a:moveTo>
                  <a:pt x="1206864" y="31749"/>
                </a:moveTo>
                <a:lnTo>
                  <a:pt x="1203999" y="31749"/>
                </a:lnTo>
                <a:lnTo>
                  <a:pt x="1201472" y="33019"/>
                </a:lnTo>
                <a:lnTo>
                  <a:pt x="1202754" y="34289"/>
                </a:lnTo>
                <a:lnTo>
                  <a:pt x="1204043" y="34289"/>
                </a:lnTo>
                <a:lnTo>
                  <a:pt x="1206338" y="38099"/>
                </a:lnTo>
                <a:lnTo>
                  <a:pt x="1201389" y="40639"/>
                </a:lnTo>
                <a:lnTo>
                  <a:pt x="1214953" y="40639"/>
                </a:lnTo>
                <a:lnTo>
                  <a:pt x="1215471" y="33019"/>
                </a:lnTo>
                <a:lnTo>
                  <a:pt x="1206864" y="31749"/>
                </a:lnTo>
                <a:close/>
              </a:path>
              <a:path w="1410970" h="198120">
                <a:moveTo>
                  <a:pt x="489103" y="34289"/>
                </a:moveTo>
                <a:lnTo>
                  <a:pt x="472310" y="34289"/>
                </a:lnTo>
                <a:lnTo>
                  <a:pt x="475762" y="35559"/>
                </a:lnTo>
                <a:lnTo>
                  <a:pt x="479780" y="36829"/>
                </a:lnTo>
                <a:lnTo>
                  <a:pt x="484571" y="39369"/>
                </a:lnTo>
                <a:lnTo>
                  <a:pt x="486594" y="39369"/>
                </a:lnTo>
                <a:lnTo>
                  <a:pt x="487291" y="36829"/>
                </a:lnTo>
                <a:lnTo>
                  <a:pt x="489103" y="34289"/>
                </a:lnTo>
                <a:close/>
              </a:path>
              <a:path w="1410970" h="198120">
                <a:moveTo>
                  <a:pt x="508582" y="31749"/>
                </a:moveTo>
                <a:lnTo>
                  <a:pt x="490865" y="31749"/>
                </a:lnTo>
                <a:lnTo>
                  <a:pt x="490858" y="34289"/>
                </a:lnTo>
                <a:lnTo>
                  <a:pt x="494648" y="36829"/>
                </a:lnTo>
                <a:lnTo>
                  <a:pt x="496279" y="39369"/>
                </a:lnTo>
                <a:lnTo>
                  <a:pt x="499170" y="39369"/>
                </a:lnTo>
                <a:lnTo>
                  <a:pt x="503850" y="38099"/>
                </a:lnTo>
                <a:lnTo>
                  <a:pt x="506199" y="35559"/>
                </a:lnTo>
                <a:lnTo>
                  <a:pt x="508582" y="31749"/>
                </a:lnTo>
                <a:close/>
              </a:path>
              <a:path w="1410970" h="198120">
                <a:moveTo>
                  <a:pt x="1080485" y="29209"/>
                </a:moveTo>
                <a:lnTo>
                  <a:pt x="1051628" y="29209"/>
                </a:lnTo>
                <a:lnTo>
                  <a:pt x="1058525" y="30479"/>
                </a:lnTo>
                <a:lnTo>
                  <a:pt x="1062484" y="38099"/>
                </a:lnTo>
                <a:lnTo>
                  <a:pt x="1073853" y="38099"/>
                </a:lnTo>
                <a:lnTo>
                  <a:pt x="1075756" y="39369"/>
                </a:lnTo>
                <a:lnTo>
                  <a:pt x="1079019" y="39369"/>
                </a:lnTo>
                <a:lnTo>
                  <a:pt x="1078002" y="38099"/>
                </a:lnTo>
                <a:lnTo>
                  <a:pt x="1079388" y="34289"/>
                </a:lnTo>
                <a:lnTo>
                  <a:pt x="1080076" y="32033"/>
                </a:lnTo>
                <a:lnTo>
                  <a:pt x="1080268" y="30479"/>
                </a:lnTo>
                <a:lnTo>
                  <a:pt x="1080485" y="29209"/>
                </a:lnTo>
                <a:close/>
              </a:path>
              <a:path w="1410970" h="198120">
                <a:moveTo>
                  <a:pt x="1088423" y="19049"/>
                </a:moveTo>
                <a:lnTo>
                  <a:pt x="1082219" y="19049"/>
                </a:lnTo>
                <a:lnTo>
                  <a:pt x="1080874" y="26927"/>
                </a:lnTo>
                <a:lnTo>
                  <a:pt x="1081324" y="27939"/>
                </a:lnTo>
                <a:lnTo>
                  <a:pt x="1080076" y="32033"/>
                </a:lnTo>
                <a:lnTo>
                  <a:pt x="1079954" y="33019"/>
                </a:lnTo>
                <a:lnTo>
                  <a:pt x="1081087" y="39369"/>
                </a:lnTo>
                <a:lnTo>
                  <a:pt x="1084930" y="39369"/>
                </a:lnTo>
                <a:lnTo>
                  <a:pt x="1091463" y="36829"/>
                </a:lnTo>
                <a:lnTo>
                  <a:pt x="1099411" y="36829"/>
                </a:lnTo>
                <a:lnTo>
                  <a:pt x="1100493" y="35559"/>
                </a:lnTo>
                <a:lnTo>
                  <a:pt x="1121140" y="35559"/>
                </a:lnTo>
                <a:lnTo>
                  <a:pt x="1121765" y="34289"/>
                </a:lnTo>
                <a:lnTo>
                  <a:pt x="1140469" y="34289"/>
                </a:lnTo>
                <a:lnTo>
                  <a:pt x="1138719" y="30479"/>
                </a:lnTo>
                <a:lnTo>
                  <a:pt x="1089952" y="30479"/>
                </a:lnTo>
                <a:lnTo>
                  <a:pt x="1089443" y="25399"/>
                </a:lnTo>
                <a:lnTo>
                  <a:pt x="1089518" y="21589"/>
                </a:lnTo>
                <a:lnTo>
                  <a:pt x="1089613" y="20313"/>
                </a:lnTo>
                <a:lnTo>
                  <a:pt x="1088423" y="19049"/>
                </a:lnTo>
                <a:close/>
              </a:path>
              <a:path w="1410970" h="198120">
                <a:moveTo>
                  <a:pt x="1099411" y="36829"/>
                </a:moveTo>
                <a:lnTo>
                  <a:pt x="1091463" y="36829"/>
                </a:lnTo>
                <a:lnTo>
                  <a:pt x="1097249" y="39369"/>
                </a:lnTo>
                <a:lnTo>
                  <a:pt x="1099411" y="36829"/>
                </a:lnTo>
                <a:close/>
              </a:path>
              <a:path w="1410970" h="198120">
                <a:moveTo>
                  <a:pt x="472074" y="36829"/>
                </a:moveTo>
                <a:lnTo>
                  <a:pt x="464953" y="36829"/>
                </a:lnTo>
                <a:lnTo>
                  <a:pt x="471888" y="38099"/>
                </a:lnTo>
                <a:lnTo>
                  <a:pt x="472074" y="36829"/>
                </a:lnTo>
                <a:close/>
              </a:path>
              <a:path w="1410970" h="198120">
                <a:moveTo>
                  <a:pt x="519548" y="27939"/>
                </a:moveTo>
                <a:lnTo>
                  <a:pt x="510965" y="27939"/>
                </a:lnTo>
                <a:lnTo>
                  <a:pt x="514231" y="29209"/>
                </a:lnTo>
                <a:lnTo>
                  <a:pt x="514761" y="30479"/>
                </a:lnTo>
                <a:lnTo>
                  <a:pt x="515246" y="31749"/>
                </a:lnTo>
                <a:lnTo>
                  <a:pt x="513927" y="35559"/>
                </a:lnTo>
                <a:lnTo>
                  <a:pt x="518316" y="36829"/>
                </a:lnTo>
                <a:lnTo>
                  <a:pt x="518480" y="36709"/>
                </a:lnTo>
                <a:lnTo>
                  <a:pt x="519548" y="27939"/>
                </a:lnTo>
                <a:close/>
              </a:path>
              <a:path w="1410970" h="198120">
                <a:moveTo>
                  <a:pt x="524701" y="11429"/>
                </a:moveTo>
                <a:lnTo>
                  <a:pt x="520631" y="19049"/>
                </a:lnTo>
                <a:lnTo>
                  <a:pt x="520691" y="20319"/>
                </a:lnTo>
                <a:lnTo>
                  <a:pt x="521507" y="25399"/>
                </a:lnTo>
                <a:lnTo>
                  <a:pt x="521790" y="34289"/>
                </a:lnTo>
                <a:lnTo>
                  <a:pt x="518480" y="36709"/>
                </a:lnTo>
                <a:lnTo>
                  <a:pt x="524657" y="35559"/>
                </a:lnTo>
                <a:lnTo>
                  <a:pt x="533199" y="35559"/>
                </a:lnTo>
                <a:lnTo>
                  <a:pt x="531364" y="31749"/>
                </a:lnTo>
                <a:lnTo>
                  <a:pt x="535382" y="29209"/>
                </a:lnTo>
                <a:lnTo>
                  <a:pt x="545091" y="29209"/>
                </a:lnTo>
                <a:lnTo>
                  <a:pt x="546199" y="25399"/>
                </a:lnTo>
                <a:lnTo>
                  <a:pt x="567193" y="25399"/>
                </a:lnTo>
                <a:lnTo>
                  <a:pt x="569231" y="24129"/>
                </a:lnTo>
                <a:lnTo>
                  <a:pt x="589635" y="24129"/>
                </a:lnTo>
                <a:lnTo>
                  <a:pt x="589076" y="22859"/>
                </a:lnTo>
                <a:lnTo>
                  <a:pt x="608410" y="22859"/>
                </a:lnTo>
                <a:lnTo>
                  <a:pt x="608161" y="20319"/>
                </a:lnTo>
                <a:lnTo>
                  <a:pt x="561766" y="20319"/>
                </a:lnTo>
                <a:lnTo>
                  <a:pt x="563649" y="19049"/>
                </a:lnTo>
                <a:lnTo>
                  <a:pt x="541681" y="19049"/>
                </a:lnTo>
                <a:lnTo>
                  <a:pt x="536496" y="16509"/>
                </a:lnTo>
                <a:lnTo>
                  <a:pt x="536914" y="13969"/>
                </a:lnTo>
                <a:lnTo>
                  <a:pt x="529122" y="13969"/>
                </a:lnTo>
                <a:lnTo>
                  <a:pt x="524701" y="11429"/>
                </a:lnTo>
                <a:close/>
              </a:path>
              <a:path w="1410970" h="198120">
                <a:moveTo>
                  <a:pt x="1080760" y="26669"/>
                </a:moveTo>
                <a:lnTo>
                  <a:pt x="1031201" y="26669"/>
                </a:lnTo>
                <a:lnTo>
                  <a:pt x="1031975" y="27939"/>
                </a:lnTo>
                <a:lnTo>
                  <a:pt x="1032692" y="29209"/>
                </a:lnTo>
                <a:lnTo>
                  <a:pt x="1036878" y="35559"/>
                </a:lnTo>
                <a:lnTo>
                  <a:pt x="1045333" y="36829"/>
                </a:lnTo>
                <a:lnTo>
                  <a:pt x="1049714" y="35559"/>
                </a:lnTo>
                <a:lnTo>
                  <a:pt x="1051628" y="29209"/>
                </a:lnTo>
                <a:lnTo>
                  <a:pt x="1080485" y="29209"/>
                </a:lnTo>
                <a:lnTo>
                  <a:pt x="1080874" y="26927"/>
                </a:lnTo>
                <a:lnTo>
                  <a:pt x="1080760" y="26669"/>
                </a:lnTo>
                <a:close/>
              </a:path>
              <a:path w="1410970" h="198120">
                <a:moveTo>
                  <a:pt x="1167329" y="25399"/>
                </a:moveTo>
                <a:lnTo>
                  <a:pt x="1155252" y="26669"/>
                </a:lnTo>
                <a:lnTo>
                  <a:pt x="1152441" y="26669"/>
                </a:lnTo>
                <a:lnTo>
                  <a:pt x="1149682" y="27939"/>
                </a:lnTo>
                <a:lnTo>
                  <a:pt x="1148928" y="30479"/>
                </a:lnTo>
                <a:lnTo>
                  <a:pt x="1149267" y="32033"/>
                </a:lnTo>
                <a:lnTo>
                  <a:pt x="1149520" y="33019"/>
                </a:lnTo>
                <a:lnTo>
                  <a:pt x="1148699" y="35559"/>
                </a:lnTo>
                <a:lnTo>
                  <a:pt x="1146790" y="36829"/>
                </a:lnTo>
                <a:lnTo>
                  <a:pt x="1194039" y="36829"/>
                </a:lnTo>
                <a:lnTo>
                  <a:pt x="1191863" y="35559"/>
                </a:lnTo>
                <a:lnTo>
                  <a:pt x="1191897" y="34289"/>
                </a:lnTo>
                <a:lnTo>
                  <a:pt x="1180091" y="34289"/>
                </a:lnTo>
                <a:lnTo>
                  <a:pt x="1172317" y="33019"/>
                </a:lnTo>
                <a:lnTo>
                  <a:pt x="1171039" y="33019"/>
                </a:lnTo>
                <a:lnTo>
                  <a:pt x="1169766" y="31749"/>
                </a:lnTo>
                <a:lnTo>
                  <a:pt x="1170529" y="29209"/>
                </a:lnTo>
                <a:lnTo>
                  <a:pt x="1168925" y="27939"/>
                </a:lnTo>
                <a:lnTo>
                  <a:pt x="1167329" y="25399"/>
                </a:lnTo>
                <a:close/>
              </a:path>
              <a:path w="1410970" h="198120">
                <a:moveTo>
                  <a:pt x="520569" y="19559"/>
                </a:moveTo>
                <a:lnTo>
                  <a:pt x="518480" y="36709"/>
                </a:lnTo>
                <a:lnTo>
                  <a:pt x="521790" y="34289"/>
                </a:lnTo>
                <a:lnTo>
                  <a:pt x="521507" y="25399"/>
                </a:lnTo>
                <a:lnTo>
                  <a:pt x="520569" y="19559"/>
                </a:lnTo>
                <a:close/>
              </a:path>
              <a:path w="1410970" h="198120">
                <a:moveTo>
                  <a:pt x="463754" y="19049"/>
                </a:moveTo>
                <a:lnTo>
                  <a:pt x="455395" y="24129"/>
                </a:lnTo>
                <a:lnTo>
                  <a:pt x="453423" y="24129"/>
                </a:lnTo>
                <a:lnTo>
                  <a:pt x="451502" y="25399"/>
                </a:lnTo>
                <a:lnTo>
                  <a:pt x="451643" y="27939"/>
                </a:lnTo>
                <a:lnTo>
                  <a:pt x="452127" y="29209"/>
                </a:lnTo>
                <a:lnTo>
                  <a:pt x="452654" y="30479"/>
                </a:lnTo>
                <a:lnTo>
                  <a:pt x="452756" y="33019"/>
                </a:lnTo>
                <a:lnTo>
                  <a:pt x="450330" y="35559"/>
                </a:lnTo>
                <a:lnTo>
                  <a:pt x="472192" y="35559"/>
                </a:lnTo>
                <a:lnTo>
                  <a:pt x="472310" y="34289"/>
                </a:lnTo>
                <a:lnTo>
                  <a:pt x="489103" y="34289"/>
                </a:lnTo>
                <a:lnTo>
                  <a:pt x="490865" y="31749"/>
                </a:lnTo>
                <a:lnTo>
                  <a:pt x="508582" y="31749"/>
                </a:lnTo>
                <a:lnTo>
                  <a:pt x="510965" y="27939"/>
                </a:lnTo>
                <a:lnTo>
                  <a:pt x="519548" y="27939"/>
                </a:lnTo>
                <a:lnTo>
                  <a:pt x="519703" y="26669"/>
                </a:lnTo>
                <a:lnTo>
                  <a:pt x="489079" y="26669"/>
                </a:lnTo>
                <a:lnTo>
                  <a:pt x="488276" y="25399"/>
                </a:lnTo>
                <a:lnTo>
                  <a:pt x="466980" y="25399"/>
                </a:lnTo>
                <a:lnTo>
                  <a:pt x="466996" y="22859"/>
                </a:lnTo>
                <a:lnTo>
                  <a:pt x="465370" y="20313"/>
                </a:lnTo>
                <a:lnTo>
                  <a:pt x="463754" y="19049"/>
                </a:lnTo>
                <a:close/>
              </a:path>
              <a:path w="1410970" h="198120">
                <a:moveTo>
                  <a:pt x="543051" y="31749"/>
                </a:moveTo>
                <a:lnTo>
                  <a:pt x="539818" y="31749"/>
                </a:lnTo>
                <a:lnTo>
                  <a:pt x="538551" y="35559"/>
                </a:lnTo>
                <a:lnTo>
                  <a:pt x="540724" y="34289"/>
                </a:lnTo>
                <a:lnTo>
                  <a:pt x="542847" y="34289"/>
                </a:lnTo>
                <a:lnTo>
                  <a:pt x="543051" y="31749"/>
                </a:lnTo>
                <a:close/>
              </a:path>
              <a:path w="1410970" h="198120">
                <a:moveTo>
                  <a:pt x="405284" y="31749"/>
                </a:moveTo>
                <a:lnTo>
                  <a:pt x="395804" y="34289"/>
                </a:lnTo>
                <a:lnTo>
                  <a:pt x="397045" y="35446"/>
                </a:lnTo>
                <a:lnTo>
                  <a:pt x="400987" y="33019"/>
                </a:lnTo>
                <a:lnTo>
                  <a:pt x="406638" y="33019"/>
                </a:lnTo>
                <a:lnTo>
                  <a:pt x="405284" y="31749"/>
                </a:lnTo>
                <a:close/>
              </a:path>
              <a:path w="1410970" h="198120">
                <a:moveTo>
                  <a:pt x="1031201" y="26669"/>
                </a:moveTo>
                <a:lnTo>
                  <a:pt x="1010701" y="26669"/>
                </a:lnTo>
                <a:lnTo>
                  <a:pt x="1016003" y="29209"/>
                </a:lnTo>
                <a:lnTo>
                  <a:pt x="1017852" y="33019"/>
                </a:lnTo>
                <a:lnTo>
                  <a:pt x="1019088" y="34289"/>
                </a:lnTo>
                <a:lnTo>
                  <a:pt x="1020320" y="34289"/>
                </a:lnTo>
                <a:lnTo>
                  <a:pt x="1024853" y="33019"/>
                </a:lnTo>
                <a:lnTo>
                  <a:pt x="1027880" y="33019"/>
                </a:lnTo>
                <a:lnTo>
                  <a:pt x="1030904" y="31749"/>
                </a:lnTo>
                <a:lnTo>
                  <a:pt x="1031201" y="26669"/>
                </a:lnTo>
                <a:close/>
              </a:path>
              <a:path w="1410970" h="198120">
                <a:moveTo>
                  <a:pt x="1181705" y="27939"/>
                </a:moveTo>
                <a:lnTo>
                  <a:pt x="1181764" y="31749"/>
                </a:lnTo>
                <a:lnTo>
                  <a:pt x="1180091" y="34289"/>
                </a:lnTo>
                <a:lnTo>
                  <a:pt x="1191897" y="34289"/>
                </a:lnTo>
                <a:lnTo>
                  <a:pt x="1191967" y="31749"/>
                </a:lnTo>
                <a:lnTo>
                  <a:pt x="1190605" y="30479"/>
                </a:lnTo>
                <a:lnTo>
                  <a:pt x="1190832" y="29209"/>
                </a:lnTo>
                <a:lnTo>
                  <a:pt x="1183904" y="29209"/>
                </a:lnTo>
                <a:lnTo>
                  <a:pt x="1181705" y="27939"/>
                </a:lnTo>
                <a:close/>
              </a:path>
              <a:path w="1410970" h="198120">
                <a:moveTo>
                  <a:pt x="544120" y="29209"/>
                </a:moveTo>
                <a:lnTo>
                  <a:pt x="535382" y="29209"/>
                </a:lnTo>
                <a:lnTo>
                  <a:pt x="535710" y="33019"/>
                </a:lnTo>
                <a:lnTo>
                  <a:pt x="539818" y="31749"/>
                </a:lnTo>
                <a:lnTo>
                  <a:pt x="543051" y="31749"/>
                </a:lnTo>
                <a:lnTo>
                  <a:pt x="543153" y="30479"/>
                </a:lnTo>
                <a:lnTo>
                  <a:pt x="544120" y="29209"/>
                </a:lnTo>
                <a:close/>
              </a:path>
              <a:path w="1410970" h="198120">
                <a:moveTo>
                  <a:pt x="1079007" y="24129"/>
                </a:moveTo>
                <a:lnTo>
                  <a:pt x="984713" y="24129"/>
                </a:lnTo>
                <a:lnTo>
                  <a:pt x="986687" y="30479"/>
                </a:lnTo>
                <a:lnTo>
                  <a:pt x="988341" y="30479"/>
                </a:lnTo>
                <a:lnTo>
                  <a:pt x="990000" y="31749"/>
                </a:lnTo>
                <a:lnTo>
                  <a:pt x="993589" y="33019"/>
                </a:lnTo>
                <a:lnTo>
                  <a:pt x="998382" y="33019"/>
                </a:lnTo>
                <a:lnTo>
                  <a:pt x="1009956" y="31749"/>
                </a:lnTo>
                <a:lnTo>
                  <a:pt x="1008183" y="26669"/>
                </a:lnTo>
                <a:lnTo>
                  <a:pt x="1080760" y="26669"/>
                </a:lnTo>
                <a:lnTo>
                  <a:pt x="1080195" y="25399"/>
                </a:lnTo>
                <a:lnTo>
                  <a:pt x="1079007" y="24129"/>
                </a:lnTo>
                <a:close/>
              </a:path>
              <a:path w="1410970" h="198120">
                <a:moveTo>
                  <a:pt x="442484" y="26669"/>
                </a:moveTo>
                <a:lnTo>
                  <a:pt x="440386" y="26669"/>
                </a:lnTo>
                <a:lnTo>
                  <a:pt x="438444" y="27939"/>
                </a:lnTo>
                <a:lnTo>
                  <a:pt x="427864" y="27939"/>
                </a:lnTo>
                <a:lnTo>
                  <a:pt x="425187" y="31749"/>
                </a:lnTo>
                <a:lnTo>
                  <a:pt x="445376" y="31749"/>
                </a:lnTo>
                <a:lnTo>
                  <a:pt x="443637" y="29209"/>
                </a:lnTo>
                <a:lnTo>
                  <a:pt x="442484" y="26669"/>
                </a:lnTo>
                <a:close/>
              </a:path>
              <a:path w="1410970" h="198120">
                <a:moveTo>
                  <a:pt x="565158" y="25399"/>
                </a:moveTo>
                <a:lnTo>
                  <a:pt x="551742" y="25399"/>
                </a:lnTo>
                <a:lnTo>
                  <a:pt x="554633" y="29209"/>
                </a:lnTo>
                <a:lnTo>
                  <a:pt x="556375" y="30479"/>
                </a:lnTo>
                <a:lnTo>
                  <a:pt x="558168" y="30479"/>
                </a:lnTo>
                <a:lnTo>
                  <a:pt x="559769" y="31749"/>
                </a:lnTo>
                <a:lnTo>
                  <a:pt x="561846" y="31749"/>
                </a:lnTo>
                <a:lnTo>
                  <a:pt x="565577" y="30479"/>
                </a:lnTo>
                <a:lnTo>
                  <a:pt x="567611" y="29209"/>
                </a:lnTo>
                <a:lnTo>
                  <a:pt x="569639" y="29209"/>
                </a:lnTo>
                <a:lnTo>
                  <a:pt x="565158" y="25399"/>
                </a:lnTo>
                <a:close/>
              </a:path>
              <a:path w="1410970" h="198120">
                <a:moveTo>
                  <a:pt x="589635" y="24129"/>
                </a:moveTo>
                <a:lnTo>
                  <a:pt x="569231" y="24129"/>
                </a:lnTo>
                <a:lnTo>
                  <a:pt x="571830" y="30479"/>
                </a:lnTo>
                <a:lnTo>
                  <a:pt x="574705" y="30479"/>
                </a:lnTo>
                <a:lnTo>
                  <a:pt x="577913" y="31749"/>
                </a:lnTo>
                <a:lnTo>
                  <a:pt x="581812" y="30479"/>
                </a:lnTo>
                <a:lnTo>
                  <a:pt x="591310" y="27939"/>
                </a:lnTo>
                <a:lnTo>
                  <a:pt x="589635" y="24129"/>
                </a:lnTo>
                <a:close/>
              </a:path>
              <a:path w="1410970" h="198120">
                <a:moveTo>
                  <a:pt x="1065919" y="21589"/>
                </a:moveTo>
                <a:lnTo>
                  <a:pt x="957299" y="21589"/>
                </a:lnTo>
                <a:lnTo>
                  <a:pt x="963917" y="22859"/>
                </a:lnTo>
                <a:lnTo>
                  <a:pt x="966506" y="26669"/>
                </a:lnTo>
                <a:lnTo>
                  <a:pt x="968535" y="27939"/>
                </a:lnTo>
                <a:lnTo>
                  <a:pt x="970612" y="27939"/>
                </a:lnTo>
                <a:lnTo>
                  <a:pt x="972132" y="30479"/>
                </a:lnTo>
                <a:lnTo>
                  <a:pt x="974614" y="30479"/>
                </a:lnTo>
                <a:lnTo>
                  <a:pt x="979295" y="29209"/>
                </a:lnTo>
                <a:lnTo>
                  <a:pt x="984368" y="29209"/>
                </a:lnTo>
                <a:lnTo>
                  <a:pt x="979633" y="25399"/>
                </a:lnTo>
                <a:lnTo>
                  <a:pt x="982174" y="24129"/>
                </a:lnTo>
                <a:lnTo>
                  <a:pt x="1079007" y="24129"/>
                </a:lnTo>
                <a:lnTo>
                  <a:pt x="1078020" y="22859"/>
                </a:lnTo>
                <a:lnTo>
                  <a:pt x="1068721" y="22859"/>
                </a:lnTo>
                <a:lnTo>
                  <a:pt x="1065919" y="21589"/>
                </a:lnTo>
                <a:close/>
              </a:path>
              <a:path w="1410970" h="198120">
                <a:moveTo>
                  <a:pt x="1099804" y="20319"/>
                </a:moveTo>
                <a:lnTo>
                  <a:pt x="1096622" y="26669"/>
                </a:lnTo>
                <a:lnTo>
                  <a:pt x="1095522" y="27939"/>
                </a:lnTo>
                <a:lnTo>
                  <a:pt x="1093560" y="29209"/>
                </a:lnTo>
                <a:lnTo>
                  <a:pt x="1091787" y="29209"/>
                </a:lnTo>
                <a:lnTo>
                  <a:pt x="1089952" y="30479"/>
                </a:lnTo>
                <a:lnTo>
                  <a:pt x="1138719" y="30479"/>
                </a:lnTo>
                <a:lnTo>
                  <a:pt x="1138135" y="29209"/>
                </a:lnTo>
                <a:lnTo>
                  <a:pt x="1137546" y="26669"/>
                </a:lnTo>
                <a:lnTo>
                  <a:pt x="1134944" y="25399"/>
                </a:lnTo>
                <a:lnTo>
                  <a:pt x="1108844" y="25399"/>
                </a:lnTo>
                <a:lnTo>
                  <a:pt x="1106048" y="22859"/>
                </a:lnTo>
                <a:lnTo>
                  <a:pt x="1099804" y="20319"/>
                </a:lnTo>
                <a:close/>
              </a:path>
              <a:path w="1410970" h="198120">
                <a:moveTo>
                  <a:pt x="608410" y="22859"/>
                </a:moveTo>
                <a:lnTo>
                  <a:pt x="591192" y="22859"/>
                </a:lnTo>
                <a:lnTo>
                  <a:pt x="595961" y="25399"/>
                </a:lnTo>
                <a:lnTo>
                  <a:pt x="598013" y="27939"/>
                </a:lnTo>
                <a:lnTo>
                  <a:pt x="599094" y="27939"/>
                </a:lnTo>
                <a:lnTo>
                  <a:pt x="600180" y="29209"/>
                </a:lnTo>
                <a:lnTo>
                  <a:pt x="603749" y="26669"/>
                </a:lnTo>
                <a:lnTo>
                  <a:pt x="606202" y="26669"/>
                </a:lnTo>
                <a:lnTo>
                  <a:pt x="608658" y="25399"/>
                </a:lnTo>
                <a:lnTo>
                  <a:pt x="608410" y="22859"/>
                </a:lnTo>
                <a:close/>
              </a:path>
              <a:path w="1410970" h="198120">
                <a:moveTo>
                  <a:pt x="934695" y="3809"/>
                </a:moveTo>
                <a:lnTo>
                  <a:pt x="931612" y="7619"/>
                </a:lnTo>
                <a:lnTo>
                  <a:pt x="929032" y="11429"/>
                </a:lnTo>
                <a:lnTo>
                  <a:pt x="928618" y="12920"/>
                </a:lnTo>
                <a:lnTo>
                  <a:pt x="928491" y="16509"/>
                </a:lnTo>
                <a:lnTo>
                  <a:pt x="927126" y="25399"/>
                </a:lnTo>
                <a:lnTo>
                  <a:pt x="926909" y="25516"/>
                </a:lnTo>
                <a:lnTo>
                  <a:pt x="930054" y="27939"/>
                </a:lnTo>
                <a:lnTo>
                  <a:pt x="937362" y="29209"/>
                </a:lnTo>
                <a:lnTo>
                  <a:pt x="936166" y="27939"/>
                </a:lnTo>
                <a:lnTo>
                  <a:pt x="939787" y="27939"/>
                </a:lnTo>
                <a:lnTo>
                  <a:pt x="938856" y="24129"/>
                </a:lnTo>
                <a:lnTo>
                  <a:pt x="955448" y="24129"/>
                </a:lnTo>
                <a:lnTo>
                  <a:pt x="957299" y="21589"/>
                </a:lnTo>
                <a:lnTo>
                  <a:pt x="1065919" y="21589"/>
                </a:lnTo>
                <a:lnTo>
                  <a:pt x="1063118" y="20319"/>
                </a:lnTo>
                <a:lnTo>
                  <a:pt x="1045617" y="20313"/>
                </a:lnTo>
                <a:lnTo>
                  <a:pt x="1041803" y="19049"/>
                </a:lnTo>
                <a:lnTo>
                  <a:pt x="976717" y="19049"/>
                </a:lnTo>
                <a:lnTo>
                  <a:pt x="983919" y="16509"/>
                </a:lnTo>
                <a:lnTo>
                  <a:pt x="980194" y="16509"/>
                </a:lnTo>
                <a:lnTo>
                  <a:pt x="976472" y="15239"/>
                </a:lnTo>
                <a:lnTo>
                  <a:pt x="953176" y="15239"/>
                </a:lnTo>
                <a:lnTo>
                  <a:pt x="947568" y="11429"/>
                </a:lnTo>
                <a:lnTo>
                  <a:pt x="949566" y="6349"/>
                </a:lnTo>
                <a:lnTo>
                  <a:pt x="939549" y="6349"/>
                </a:lnTo>
                <a:lnTo>
                  <a:pt x="934695" y="3809"/>
                </a:lnTo>
                <a:close/>
              </a:path>
              <a:path w="1410970" h="198120">
                <a:moveTo>
                  <a:pt x="939787" y="27939"/>
                </a:moveTo>
                <a:lnTo>
                  <a:pt x="936166" y="27939"/>
                </a:lnTo>
                <a:lnTo>
                  <a:pt x="940098" y="29209"/>
                </a:lnTo>
                <a:lnTo>
                  <a:pt x="939787" y="27939"/>
                </a:lnTo>
                <a:close/>
              </a:path>
              <a:path w="1410970" h="198120">
                <a:moveTo>
                  <a:pt x="955448" y="24129"/>
                </a:moveTo>
                <a:lnTo>
                  <a:pt x="943898" y="24129"/>
                </a:lnTo>
                <a:lnTo>
                  <a:pt x="943707" y="26669"/>
                </a:lnTo>
                <a:lnTo>
                  <a:pt x="948623" y="26669"/>
                </a:lnTo>
                <a:lnTo>
                  <a:pt x="946574" y="29209"/>
                </a:lnTo>
                <a:lnTo>
                  <a:pt x="951782" y="29209"/>
                </a:lnTo>
                <a:lnTo>
                  <a:pt x="952900" y="25399"/>
                </a:lnTo>
                <a:lnTo>
                  <a:pt x="954176" y="25399"/>
                </a:lnTo>
                <a:lnTo>
                  <a:pt x="955448" y="24129"/>
                </a:lnTo>
                <a:close/>
              </a:path>
              <a:path w="1410970" h="198120">
                <a:moveTo>
                  <a:pt x="572550" y="8889"/>
                </a:moveTo>
                <a:lnTo>
                  <a:pt x="569022" y="10159"/>
                </a:lnTo>
                <a:lnTo>
                  <a:pt x="565546" y="10159"/>
                </a:lnTo>
                <a:lnTo>
                  <a:pt x="557395" y="12485"/>
                </a:lnTo>
                <a:lnTo>
                  <a:pt x="557791" y="12920"/>
                </a:lnTo>
                <a:lnTo>
                  <a:pt x="569878" y="15239"/>
                </a:lnTo>
                <a:lnTo>
                  <a:pt x="572979" y="17779"/>
                </a:lnTo>
                <a:lnTo>
                  <a:pt x="561766" y="20319"/>
                </a:lnTo>
                <a:lnTo>
                  <a:pt x="608161" y="20319"/>
                </a:lnTo>
                <a:lnTo>
                  <a:pt x="608990" y="21589"/>
                </a:lnTo>
                <a:lnTo>
                  <a:pt x="609771" y="22859"/>
                </a:lnTo>
                <a:lnTo>
                  <a:pt x="614093" y="27939"/>
                </a:lnTo>
                <a:lnTo>
                  <a:pt x="621287" y="27939"/>
                </a:lnTo>
                <a:lnTo>
                  <a:pt x="624800" y="26669"/>
                </a:lnTo>
                <a:lnTo>
                  <a:pt x="625455" y="19049"/>
                </a:lnTo>
                <a:lnTo>
                  <a:pt x="649471" y="19049"/>
                </a:lnTo>
                <a:lnTo>
                  <a:pt x="649374" y="17448"/>
                </a:lnTo>
                <a:lnTo>
                  <a:pt x="647600" y="15239"/>
                </a:lnTo>
                <a:lnTo>
                  <a:pt x="646811" y="13969"/>
                </a:lnTo>
                <a:lnTo>
                  <a:pt x="581215" y="13969"/>
                </a:lnTo>
                <a:lnTo>
                  <a:pt x="583347" y="11429"/>
                </a:lnTo>
                <a:lnTo>
                  <a:pt x="578791" y="11429"/>
                </a:lnTo>
                <a:lnTo>
                  <a:pt x="572550" y="8889"/>
                </a:lnTo>
                <a:close/>
              </a:path>
              <a:path w="1410970" h="198120">
                <a:moveTo>
                  <a:pt x="649471" y="19049"/>
                </a:moveTo>
                <a:lnTo>
                  <a:pt x="631271" y="19049"/>
                </a:lnTo>
                <a:lnTo>
                  <a:pt x="635640" y="26669"/>
                </a:lnTo>
                <a:lnTo>
                  <a:pt x="639253" y="26669"/>
                </a:lnTo>
                <a:lnTo>
                  <a:pt x="645871" y="27939"/>
                </a:lnTo>
                <a:lnTo>
                  <a:pt x="645460" y="25399"/>
                </a:lnTo>
                <a:lnTo>
                  <a:pt x="645002" y="24129"/>
                </a:lnTo>
                <a:lnTo>
                  <a:pt x="649715" y="24129"/>
                </a:lnTo>
                <a:lnTo>
                  <a:pt x="650303" y="22055"/>
                </a:lnTo>
                <a:lnTo>
                  <a:pt x="649471" y="19049"/>
                </a:lnTo>
                <a:close/>
              </a:path>
              <a:path w="1410970" h="198120">
                <a:moveTo>
                  <a:pt x="927268" y="17779"/>
                </a:moveTo>
                <a:lnTo>
                  <a:pt x="915531" y="17779"/>
                </a:lnTo>
                <a:lnTo>
                  <a:pt x="919158" y="19049"/>
                </a:lnTo>
                <a:lnTo>
                  <a:pt x="919509" y="20319"/>
                </a:lnTo>
                <a:lnTo>
                  <a:pt x="919806" y="21589"/>
                </a:lnTo>
                <a:lnTo>
                  <a:pt x="917592" y="25399"/>
                </a:lnTo>
                <a:lnTo>
                  <a:pt x="922397" y="27939"/>
                </a:lnTo>
                <a:lnTo>
                  <a:pt x="926909" y="25516"/>
                </a:lnTo>
                <a:lnTo>
                  <a:pt x="926915" y="19049"/>
                </a:lnTo>
                <a:lnTo>
                  <a:pt x="927268" y="17779"/>
                </a:lnTo>
                <a:close/>
              </a:path>
              <a:path w="1410970" h="198120">
                <a:moveTo>
                  <a:pt x="1082219" y="19049"/>
                </a:moveTo>
                <a:lnTo>
                  <a:pt x="1076040" y="20313"/>
                </a:lnTo>
                <a:lnTo>
                  <a:pt x="1079007" y="24129"/>
                </a:lnTo>
                <a:lnTo>
                  <a:pt x="1080195" y="25399"/>
                </a:lnTo>
                <a:lnTo>
                  <a:pt x="1080874" y="26927"/>
                </a:lnTo>
                <a:lnTo>
                  <a:pt x="1082219" y="19049"/>
                </a:lnTo>
                <a:close/>
              </a:path>
              <a:path w="1410970" h="198120">
                <a:moveTo>
                  <a:pt x="500294" y="15239"/>
                </a:moveTo>
                <a:lnTo>
                  <a:pt x="493670" y="15239"/>
                </a:lnTo>
                <a:lnTo>
                  <a:pt x="491638" y="16509"/>
                </a:lnTo>
                <a:lnTo>
                  <a:pt x="490208" y="19049"/>
                </a:lnTo>
                <a:lnTo>
                  <a:pt x="491314" y="19049"/>
                </a:lnTo>
                <a:lnTo>
                  <a:pt x="492414" y="20319"/>
                </a:lnTo>
                <a:lnTo>
                  <a:pt x="494884" y="22859"/>
                </a:lnTo>
                <a:lnTo>
                  <a:pt x="491827" y="26669"/>
                </a:lnTo>
                <a:lnTo>
                  <a:pt x="519703" y="26669"/>
                </a:lnTo>
                <a:lnTo>
                  <a:pt x="520012" y="24129"/>
                </a:lnTo>
                <a:lnTo>
                  <a:pt x="506587" y="24129"/>
                </a:lnTo>
                <a:lnTo>
                  <a:pt x="501563" y="22859"/>
                </a:lnTo>
                <a:lnTo>
                  <a:pt x="500294" y="15239"/>
                </a:lnTo>
                <a:close/>
              </a:path>
              <a:path w="1410970" h="198120">
                <a:moveTo>
                  <a:pt x="649715" y="24129"/>
                </a:moveTo>
                <a:lnTo>
                  <a:pt x="645002" y="24129"/>
                </a:lnTo>
                <a:lnTo>
                  <a:pt x="646903" y="26669"/>
                </a:lnTo>
                <a:lnTo>
                  <a:pt x="649091" y="25399"/>
                </a:lnTo>
                <a:lnTo>
                  <a:pt x="648943" y="25399"/>
                </a:lnTo>
                <a:lnTo>
                  <a:pt x="649715" y="24129"/>
                </a:lnTo>
                <a:close/>
              </a:path>
              <a:path w="1410970" h="198120">
                <a:moveTo>
                  <a:pt x="915531" y="17779"/>
                </a:moveTo>
                <a:lnTo>
                  <a:pt x="891152" y="17779"/>
                </a:lnTo>
                <a:lnTo>
                  <a:pt x="890612" y="20319"/>
                </a:lnTo>
                <a:lnTo>
                  <a:pt x="892618" y="21589"/>
                </a:lnTo>
                <a:lnTo>
                  <a:pt x="894568" y="24129"/>
                </a:lnTo>
                <a:lnTo>
                  <a:pt x="896122" y="25399"/>
                </a:lnTo>
                <a:lnTo>
                  <a:pt x="897741" y="26669"/>
                </a:lnTo>
                <a:lnTo>
                  <a:pt x="905151" y="26669"/>
                </a:lnTo>
                <a:lnTo>
                  <a:pt x="908556" y="24129"/>
                </a:lnTo>
                <a:lnTo>
                  <a:pt x="915531" y="17779"/>
                </a:lnTo>
                <a:close/>
              </a:path>
              <a:path w="1410970" h="198120">
                <a:moveTo>
                  <a:pt x="928492" y="13372"/>
                </a:moveTo>
                <a:lnTo>
                  <a:pt x="926915" y="19049"/>
                </a:lnTo>
                <a:lnTo>
                  <a:pt x="926757" y="25399"/>
                </a:lnTo>
                <a:lnTo>
                  <a:pt x="926909" y="25516"/>
                </a:lnTo>
                <a:lnTo>
                  <a:pt x="927126" y="25399"/>
                </a:lnTo>
                <a:lnTo>
                  <a:pt x="928491" y="16509"/>
                </a:lnTo>
                <a:lnTo>
                  <a:pt x="928492" y="13372"/>
                </a:lnTo>
                <a:close/>
              </a:path>
              <a:path w="1410970" h="198120">
                <a:moveTo>
                  <a:pt x="481648" y="17779"/>
                </a:moveTo>
                <a:lnTo>
                  <a:pt x="478345" y="19049"/>
                </a:lnTo>
                <a:lnTo>
                  <a:pt x="474844" y="19049"/>
                </a:lnTo>
                <a:lnTo>
                  <a:pt x="475648" y="21589"/>
                </a:lnTo>
                <a:lnTo>
                  <a:pt x="475085" y="25399"/>
                </a:lnTo>
                <a:lnTo>
                  <a:pt x="488276" y="25399"/>
                </a:lnTo>
                <a:lnTo>
                  <a:pt x="487472" y="24129"/>
                </a:lnTo>
                <a:lnTo>
                  <a:pt x="483853" y="24129"/>
                </a:lnTo>
                <a:lnTo>
                  <a:pt x="483108" y="20313"/>
                </a:lnTo>
                <a:lnTo>
                  <a:pt x="481882" y="19049"/>
                </a:lnTo>
                <a:lnTo>
                  <a:pt x="481648" y="17779"/>
                </a:lnTo>
                <a:close/>
              </a:path>
              <a:path w="1410970" h="198120">
                <a:moveTo>
                  <a:pt x="650303" y="22055"/>
                </a:moveTo>
                <a:lnTo>
                  <a:pt x="649715" y="24129"/>
                </a:lnTo>
                <a:lnTo>
                  <a:pt x="648943" y="25399"/>
                </a:lnTo>
                <a:lnTo>
                  <a:pt x="651229" y="25399"/>
                </a:lnTo>
                <a:lnTo>
                  <a:pt x="650303" y="22055"/>
                </a:lnTo>
                <a:close/>
              </a:path>
              <a:path w="1410970" h="198120">
                <a:moveTo>
                  <a:pt x="660032" y="2539"/>
                </a:moveTo>
                <a:lnTo>
                  <a:pt x="650168" y="7619"/>
                </a:lnTo>
                <a:lnTo>
                  <a:pt x="649441" y="8180"/>
                </a:lnTo>
                <a:lnTo>
                  <a:pt x="649374" y="17448"/>
                </a:lnTo>
                <a:lnTo>
                  <a:pt x="651681" y="20319"/>
                </a:lnTo>
                <a:lnTo>
                  <a:pt x="650435" y="21589"/>
                </a:lnTo>
                <a:lnTo>
                  <a:pt x="650303" y="22055"/>
                </a:lnTo>
                <a:lnTo>
                  <a:pt x="651229" y="25399"/>
                </a:lnTo>
                <a:lnTo>
                  <a:pt x="653379" y="25399"/>
                </a:lnTo>
                <a:lnTo>
                  <a:pt x="660509" y="22859"/>
                </a:lnTo>
                <a:lnTo>
                  <a:pt x="661543" y="20319"/>
                </a:lnTo>
                <a:lnTo>
                  <a:pt x="673086" y="20313"/>
                </a:lnTo>
                <a:lnTo>
                  <a:pt x="678087" y="17779"/>
                </a:lnTo>
                <a:lnTo>
                  <a:pt x="698602" y="17779"/>
                </a:lnTo>
                <a:lnTo>
                  <a:pt x="698666" y="16509"/>
                </a:lnTo>
                <a:lnTo>
                  <a:pt x="774795" y="16509"/>
                </a:lnTo>
                <a:lnTo>
                  <a:pt x="775258" y="15239"/>
                </a:lnTo>
                <a:lnTo>
                  <a:pt x="784549" y="15239"/>
                </a:lnTo>
                <a:lnTo>
                  <a:pt x="784050" y="12699"/>
                </a:lnTo>
                <a:lnTo>
                  <a:pt x="759778" y="12699"/>
                </a:lnTo>
                <a:lnTo>
                  <a:pt x="757525" y="10159"/>
                </a:lnTo>
                <a:lnTo>
                  <a:pt x="672670" y="10159"/>
                </a:lnTo>
                <a:lnTo>
                  <a:pt x="667785" y="7619"/>
                </a:lnTo>
                <a:lnTo>
                  <a:pt x="666664" y="6349"/>
                </a:lnTo>
                <a:lnTo>
                  <a:pt x="663373" y="5079"/>
                </a:lnTo>
                <a:lnTo>
                  <a:pt x="660032" y="2539"/>
                </a:lnTo>
                <a:close/>
              </a:path>
              <a:path w="1410970" h="198120">
                <a:moveTo>
                  <a:pt x="673074" y="20319"/>
                </a:moveTo>
                <a:lnTo>
                  <a:pt x="662981" y="20319"/>
                </a:lnTo>
                <a:lnTo>
                  <a:pt x="665363" y="21589"/>
                </a:lnTo>
                <a:lnTo>
                  <a:pt x="662316" y="25399"/>
                </a:lnTo>
                <a:lnTo>
                  <a:pt x="669629" y="25399"/>
                </a:lnTo>
                <a:lnTo>
                  <a:pt x="670567" y="21589"/>
                </a:lnTo>
                <a:lnTo>
                  <a:pt x="673074" y="20319"/>
                </a:lnTo>
                <a:close/>
              </a:path>
              <a:path w="1410970" h="198120">
                <a:moveTo>
                  <a:pt x="784549" y="15239"/>
                </a:moveTo>
                <a:lnTo>
                  <a:pt x="776386" y="15239"/>
                </a:lnTo>
                <a:lnTo>
                  <a:pt x="780376" y="17779"/>
                </a:lnTo>
                <a:lnTo>
                  <a:pt x="779030" y="20319"/>
                </a:lnTo>
                <a:lnTo>
                  <a:pt x="778304" y="22859"/>
                </a:lnTo>
                <a:lnTo>
                  <a:pt x="777528" y="25399"/>
                </a:lnTo>
                <a:lnTo>
                  <a:pt x="783275" y="21589"/>
                </a:lnTo>
                <a:lnTo>
                  <a:pt x="783587" y="21589"/>
                </a:lnTo>
                <a:lnTo>
                  <a:pt x="784430" y="16509"/>
                </a:lnTo>
                <a:lnTo>
                  <a:pt x="784549" y="15239"/>
                </a:lnTo>
                <a:close/>
              </a:path>
              <a:path w="1410970" h="198120">
                <a:moveTo>
                  <a:pt x="859883" y="19049"/>
                </a:moveTo>
                <a:lnTo>
                  <a:pt x="844344" y="19049"/>
                </a:lnTo>
                <a:lnTo>
                  <a:pt x="846646" y="24129"/>
                </a:lnTo>
                <a:lnTo>
                  <a:pt x="849802" y="25399"/>
                </a:lnTo>
                <a:lnTo>
                  <a:pt x="856286" y="25399"/>
                </a:lnTo>
                <a:lnTo>
                  <a:pt x="858305" y="24129"/>
                </a:lnTo>
                <a:lnTo>
                  <a:pt x="860375" y="22859"/>
                </a:lnTo>
                <a:lnTo>
                  <a:pt x="859883" y="19049"/>
                </a:lnTo>
                <a:close/>
              </a:path>
              <a:path w="1410970" h="198120">
                <a:moveTo>
                  <a:pt x="1118571" y="22859"/>
                </a:moveTo>
                <a:lnTo>
                  <a:pt x="1113707" y="25399"/>
                </a:lnTo>
                <a:lnTo>
                  <a:pt x="1125486" y="25399"/>
                </a:lnTo>
                <a:lnTo>
                  <a:pt x="1118571" y="22859"/>
                </a:lnTo>
                <a:close/>
              </a:path>
              <a:path w="1410970" h="198120">
                <a:moveTo>
                  <a:pt x="514948" y="13969"/>
                </a:moveTo>
                <a:lnTo>
                  <a:pt x="504827" y="15239"/>
                </a:lnTo>
                <a:lnTo>
                  <a:pt x="506587" y="24129"/>
                </a:lnTo>
                <a:lnTo>
                  <a:pt x="520012" y="24129"/>
                </a:lnTo>
                <a:lnTo>
                  <a:pt x="520476" y="20319"/>
                </a:lnTo>
                <a:lnTo>
                  <a:pt x="520487" y="19049"/>
                </a:lnTo>
                <a:lnTo>
                  <a:pt x="520283" y="17779"/>
                </a:lnTo>
                <a:lnTo>
                  <a:pt x="519430" y="16509"/>
                </a:lnTo>
                <a:lnTo>
                  <a:pt x="518582" y="16509"/>
                </a:lnTo>
                <a:lnTo>
                  <a:pt x="514948" y="13969"/>
                </a:lnTo>
                <a:close/>
              </a:path>
              <a:path w="1410970" h="198120">
                <a:moveTo>
                  <a:pt x="685313" y="17779"/>
                </a:moveTo>
                <a:lnTo>
                  <a:pt x="678087" y="17779"/>
                </a:lnTo>
                <a:lnTo>
                  <a:pt x="675463" y="21589"/>
                </a:lnTo>
                <a:lnTo>
                  <a:pt x="675401" y="24129"/>
                </a:lnTo>
                <a:lnTo>
                  <a:pt x="681151" y="24129"/>
                </a:lnTo>
                <a:lnTo>
                  <a:pt x="684968" y="22859"/>
                </a:lnTo>
                <a:lnTo>
                  <a:pt x="687417" y="21589"/>
                </a:lnTo>
                <a:lnTo>
                  <a:pt x="685313" y="17779"/>
                </a:lnTo>
                <a:close/>
              </a:path>
              <a:path w="1410970" h="198120">
                <a:moveTo>
                  <a:pt x="698602" y="17779"/>
                </a:moveTo>
                <a:lnTo>
                  <a:pt x="689596" y="17779"/>
                </a:lnTo>
                <a:lnTo>
                  <a:pt x="690393" y="24129"/>
                </a:lnTo>
                <a:lnTo>
                  <a:pt x="694707" y="24129"/>
                </a:lnTo>
                <a:lnTo>
                  <a:pt x="698362" y="21589"/>
                </a:lnTo>
                <a:lnTo>
                  <a:pt x="698539" y="19049"/>
                </a:lnTo>
                <a:lnTo>
                  <a:pt x="698602" y="17779"/>
                </a:lnTo>
                <a:close/>
              </a:path>
              <a:path w="1410970" h="198120">
                <a:moveTo>
                  <a:pt x="735183" y="16509"/>
                </a:moveTo>
                <a:lnTo>
                  <a:pt x="703432" y="16509"/>
                </a:lnTo>
                <a:lnTo>
                  <a:pt x="702247" y="20319"/>
                </a:lnTo>
                <a:lnTo>
                  <a:pt x="701010" y="24129"/>
                </a:lnTo>
                <a:lnTo>
                  <a:pt x="708621" y="24129"/>
                </a:lnTo>
                <a:lnTo>
                  <a:pt x="714968" y="22859"/>
                </a:lnTo>
                <a:lnTo>
                  <a:pt x="713318" y="17779"/>
                </a:lnTo>
                <a:lnTo>
                  <a:pt x="733540" y="17779"/>
                </a:lnTo>
                <a:lnTo>
                  <a:pt x="735183" y="16509"/>
                </a:lnTo>
                <a:close/>
              </a:path>
              <a:path w="1410970" h="198120">
                <a:moveTo>
                  <a:pt x="754249" y="16509"/>
                </a:moveTo>
                <a:lnTo>
                  <a:pt x="735183" y="16509"/>
                </a:lnTo>
                <a:lnTo>
                  <a:pt x="735651" y="20319"/>
                </a:lnTo>
                <a:lnTo>
                  <a:pt x="737680" y="22859"/>
                </a:lnTo>
                <a:lnTo>
                  <a:pt x="739659" y="24129"/>
                </a:lnTo>
                <a:lnTo>
                  <a:pt x="744070" y="24129"/>
                </a:lnTo>
                <a:lnTo>
                  <a:pt x="758009" y="20319"/>
                </a:lnTo>
                <a:lnTo>
                  <a:pt x="754249" y="16509"/>
                </a:lnTo>
                <a:close/>
              </a:path>
              <a:path w="1410970" h="198120">
                <a:moveTo>
                  <a:pt x="784632" y="15665"/>
                </a:moveTo>
                <a:lnTo>
                  <a:pt x="784430" y="16509"/>
                </a:lnTo>
                <a:lnTo>
                  <a:pt x="783587" y="21589"/>
                </a:lnTo>
                <a:lnTo>
                  <a:pt x="786560" y="24129"/>
                </a:lnTo>
                <a:lnTo>
                  <a:pt x="789839" y="22859"/>
                </a:lnTo>
                <a:lnTo>
                  <a:pt x="791683" y="21589"/>
                </a:lnTo>
                <a:lnTo>
                  <a:pt x="784411" y="21589"/>
                </a:lnTo>
                <a:lnTo>
                  <a:pt x="785545" y="20313"/>
                </a:lnTo>
                <a:lnTo>
                  <a:pt x="784632" y="15665"/>
                </a:lnTo>
                <a:close/>
              </a:path>
              <a:path w="1410970" h="198120">
                <a:moveTo>
                  <a:pt x="801439" y="1269"/>
                </a:moveTo>
                <a:lnTo>
                  <a:pt x="799096" y="7619"/>
                </a:lnTo>
                <a:lnTo>
                  <a:pt x="798254" y="8889"/>
                </a:lnTo>
                <a:lnTo>
                  <a:pt x="796643" y="11429"/>
                </a:lnTo>
                <a:lnTo>
                  <a:pt x="793504" y="12699"/>
                </a:lnTo>
                <a:lnTo>
                  <a:pt x="822076" y="12699"/>
                </a:lnTo>
                <a:lnTo>
                  <a:pt x="825620" y="15239"/>
                </a:lnTo>
                <a:lnTo>
                  <a:pt x="826009" y="15239"/>
                </a:lnTo>
                <a:lnTo>
                  <a:pt x="826345" y="16509"/>
                </a:lnTo>
                <a:lnTo>
                  <a:pt x="825472" y="21589"/>
                </a:lnTo>
                <a:lnTo>
                  <a:pt x="825433" y="22859"/>
                </a:lnTo>
                <a:lnTo>
                  <a:pt x="832204" y="24129"/>
                </a:lnTo>
                <a:lnTo>
                  <a:pt x="841213" y="22859"/>
                </a:lnTo>
                <a:lnTo>
                  <a:pt x="844344" y="19049"/>
                </a:lnTo>
                <a:lnTo>
                  <a:pt x="859883" y="19049"/>
                </a:lnTo>
                <a:lnTo>
                  <a:pt x="859720" y="17779"/>
                </a:lnTo>
                <a:lnTo>
                  <a:pt x="868548" y="17779"/>
                </a:lnTo>
                <a:lnTo>
                  <a:pt x="868870" y="16509"/>
                </a:lnTo>
                <a:lnTo>
                  <a:pt x="927621" y="16509"/>
                </a:lnTo>
                <a:lnTo>
                  <a:pt x="928326" y="13969"/>
                </a:lnTo>
                <a:lnTo>
                  <a:pt x="842867" y="13969"/>
                </a:lnTo>
                <a:lnTo>
                  <a:pt x="839307" y="12699"/>
                </a:lnTo>
                <a:lnTo>
                  <a:pt x="836264" y="6349"/>
                </a:lnTo>
                <a:lnTo>
                  <a:pt x="835883" y="5079"/>
                </a:lnTo>
                <a:lnTo>
                  <a:pt x="809853" y="5079"/>
                </a:lnTo>
                <a:lnTo>
                  <a:pt x="807194" y="3809"/>
                </a:lnTo>
                <a:lnTo>
                  <a:pt x="801439" y="1269"/>
                </a:lnTo>
                <a:close/>
              </a:path>
              <a:path w="1410970" h="198120">
                <a:moveTo>
                  <a:pt x="927621" y="16509"/>
                </a:moveTo>
                <a:lnTo>
                  <a:pt x="868870" y="16509"/>
                </a:lnTo>
                <a:lnTo>
                  <a:pt x="872718" y="19049"/>
                </a:lnTo>
                <a:lnTo>
                  <a:pt x="877124" y="20319"/>
                </a:lnTo>
                <a:lnTo>
                  <a:pt x="882288" y="24129"/>
                </a:lnTo>
                <a:lnTo>
                  <a:pt x="884721" y="24129"/>
                </a:lnTo>
                <a:lnTo>
                  <a:pt x="886037" y="21589"/>
                </a:lnTo>
                <a:lnTo>
                  <a:pt x="888626" y="20313"/>
                </a:lnTo>
                <a:lnTo>
                  <a:pt x="891152" y="17779"/>
                </a:lnTo>
                <a:lnTo>
                  <a:pt x="927268" y="17779"/>
                </a:lnTo>
                <a:lnTo>
                  <a:pt x="927621" y="16509"/>
                </a:lnTo>
                <a:close/>
              </a:path>
              <a:path w="1410970" h="198120">
                <a:moveTo>
                  <a:pt x="774795" y="16509"/>
                </a:moveTo>
                <a:lnTo>
                  <a:pt x="758668" y="16509"/>
                </a:lnTo>
                <a:lnTo>
                  <a:pt x="762034" y="19049"/>
                </a:lnTo>
                <a:lnTo>
                  <a:pt x="761432" y="21589"/>
                </a:lnTo>
                <a:lnTo>
                  <a:pt x="764277" y="22859"/>
                </a:lnTo>
                <a:lnTo>
                  <a:pt x="770540" y="22859"/>
                </a:lnTo>
                <a:lnTo>
                  <a:pt x="768755" y="21589"/>
                </a:lnTo>
                <a:lnTo>
                  <a:pt x="775451" y="17779"/>
                </a:lnTo>
                <a:lnTo>
                  <a:pt x="774332" y="17779"/>
                </a:lnTo>
                <a:lnTo>
                  <a:pt x="774795" y="16509"/>
                </a:lnTo>
                <a:close/>
              </a:path>
              <a:path w="1410970" h="198120">
                <a:moveTo>
                  <a:pt x="821189" y="16509"/>
                </a:moveTo>
                <a:lnTo>
                  <a:pt x="803299" y="16509"/>
                </a:lnTo>
                <a:lnTo>
                  <a:pt x="806434" y="20319"/>
                </a:lnTo>
                <a:lnTo>
                  <a:pt x="807190" y="20319"/>
                </a:lnTo>
                <a:lnTo>
                  <a:pt x="807999" y="21589"/>
                </a:lnTo>
                <a:lnTo>
                  <a:pt x="811105" y="22859"/>
                </a:lnTo>
                <a:lnTo>
                  <a:pt x="815126" y="22859"/>
                </a:lnTo>
                <a:lnTo>
                  <a:pt x="817962" y="20313"/>
                </a:lnTo>
                <a:lnTo>
                  <a:pt x="821189" y="16509"/>
                </a:lnTo>
                <a:close/>
              </a:path>
              <a:path w="1410970" h="198120">
                <a:moveTo>
                  <a:pt x="1076040" y="20313"/>
                </a:moveTo>
                <a:lnTo>
                  <a:pt x="1070068" y="22859"/>
                </a:lnTo>
                <a:lnTo>
                  <a:pt x="1078020" y="22859"/>
                </a:lnTo>
                <a:lnTo>
                  <a:pt x="1076040" y="20313"/>
                </a:lnTo>
                <a:close/>
              </a:path>
              <a:path w="1410970" h="198120">
                <a:moveTo>
                  <a:pt x="733540" y="17779"/>
                </a:moveTo>
                <a:lnTo>
                  <a:pt x="719808" y="17779"/>
                </a:lnTo>
                <a:lnTo>
                  <a:pt x="721624" y="21589"/>
                </a:lnTo>
                <a:lnTo>
                  <a:pt x="730484" y="21589"/>
                </a:lnTo>
                <a:lnTo>
                  <a:pt x="728661" y="20319"/>
                </a:lnTo>
                <a:lnTo>
                  <a:pt x="731897" y="19049"/>
                </a:lnTo>
                <a:lnTo>
                  <a:pt x="733540" y="17779"/>
                </a:lnTo>
                <a:close/>
              </a:path>
              <a:path w="1410970" h="198120">
                <a:moveTo>
                  <a:pt x="792408" y="3809"/>
                </a:moveTo>
                <a:lnTo>
                  <a:pt x="782250" y="3809"/>
                </a:lnTo>
                <a:lnTo>
                  <a:pt x="783168" y="6349"/>
                </a:lnTo>
                <a:lnTo>
                  <a:pt x="783406" y="7764"/>
                </a:lnTo>
                <a:lnTo>
                  <a:pt x="784482" y="8889"/>
                </a:lnTo>
                <a:lnTo>
                  <a:pt x="785553" y="11228"/>
                </a:lnTo>
                <a:lnTo>
                  <a:pt x="785561" y="11783"/>
                </a:lnTo>
                <a:lnTo>
                  <a:pt x="784632" y="15665"/>
                </a:lnTo>
                <a:lnTo>
                  <a:pt x="785547" y="20319"/>
                </a:lnTo>
                <a:lnTo>
                  <a:pt x="784411" y="21589"/>
                </a:lnTo>
                <a:lnTo>
                  <a:pt x="791683" y="21589"/>
                </a:lnTo>
                <a:lnTo>
                  <a:pt x="795371" y="19049"/>
                </a:lnTo>
                <a:lnTo>
                  <a:pt x="801588" y="19049"/>
                </a:lnTo>
                <a:lnTo>
                  <a:pt x="803299" y="16509"/>
                </a:lnTo>
                <a:lnTo>
                  <a:pt x="821189" y="16509"/>
                </a:lnTo>
                <a:lnTo>
                  <a:pt x="822076" y="12699"/>
                </a:lnTo>
                <a:lnTo>
                  <a:pt x="793504" y="12699"/>
                </a:lnTo>
                <a:lnTo>
                  <a:pt x="792391" y="6349"/>
                </a:lnTo>
                <a:lnTo>
                  <a:pt x="792408" y="3809"/>
                </a:lnTo>
                <a:close/>
              </a:path>
              <a:path w="1410970" h="198120">
                <a:moveTo>
                  <a:pt x="801588" y="19049"/>
                </a:moveTo>
                <a:lnTo>
                  <a:pt x="795371" y="19049"/>
                </a:lnTo>
                <a:lnTo>
                  <a:pt x="800736" y="20313"/>
                </a:lnTo>
                <a:lnTo>
                  <a:pt x="801588" y="19049"/>
                </a:lnTo>
                <a:close/>
              </a:path>
              <a:path w="1410970" h="198120">
                <a:moveTo>
                  <a:pt x="868548" y="17779"/>
                </a:moveTo>
                <a:lnTo>
                  <a:pt x="859720" y="17779"/>
                </a:lnTo>
                <a:lnTo>
                  <a:pt x="867637" y="20313"/>
                </a:lnTo>
                <a:lnTo>
                  <a:pt x="868226" y="19049"/>
                </a:lnTo>
                <a:lnTo>
                  <a:pt x="868548" y="17779"/>
                </a:lnTo>
                <a:close/>
              </a:path>
              <a:path w="1410970" h="198120">
                <a:moveTo>
                  <a:pt x="1046869" y="15239"/>
                </a:moveTo>
                <a:lnTo>
                  <a:pt x="1045636" y="20319"/>
                </a:lnTo>
                <a:lnTo>
                  <a:pt x="1063126" y="20313"/>
                </a:lnTo>
                <a:lnTo>
                  <a:pt x="1064776" y="19049"/>
                </a:lnTo>
                <a:lnTo>
                  <a:pt x="1066431" y="19049"/>
                </a:lnTo>
                <a:lnTo>
                  <a:pt x="1060737" y="16509"/>
                </a:lnTo>
                <a:lnTo>
                  <a:pt x="1055535" y="16509"/>
                </a:lnTo>
                <a:lnTo>
                  <a:pt x="1046869" y="15239"/>
                </a:lnTo>
                <a:close/>
              </a:path>
              <a:path w="1410970" h="198120">
                <a:moveTo>
                  <a:pt x="1082219" y="19049"/>
                </a:moveTo>
                <a:lnTo>
                  <a:pt x="1075058" y="19049"/>
                </a:lnTo>
                <a:lnTo>
                  <a:pt x="1076040" y="20313"/>
                </a:lnTo>
                <a:lnTo>
                  <a:pt x="1082219" y="19049"/>
                </a:lnTo>
                <a:close/>
              </a:path>
              <a:path w="1410970" h="198120">
                <a:moveTo>
                  <a:pt x="542043" y="11429"/>
                </a:moveTo>
                <a:lnTo>
                  <a:pt x="540471" y="16509"/>
                </a:lnTo>
                <a:lnTo>
                  <a:pt x="541681" y="19049"/>
                </a:lnTo>
                <a:lnTo>
                  <a:pt x="563649" y="19049"/>
                </a:lnTo>
                <a:lnTo>
                  <a:pt x="567415" y="16509"/>
                </a:lnTo>
                <a:lnTo>
                  <a:pt x="561061" y="16509"/>
                </a:lnTo>
                <a:lnTo>
                  <a:pt x="557791" y="12920"/>
                </a:lnTo>
                <a:lnTo>
                  <a:pt x="556642" y="12699"/>
                </a:lnTo>
                <a:lnTo>
                  <a:pt x="548700" y="12699"/>
                </a:lnTo>
                <a:lnTo>
                  <a:pt x="542043" y="11429"/>
                </a:lnTo>
                <a:close/>
              </a:path>
              <a:path w="1410970" h="198120">
                <a:moveTo>
                  <a:pt x="991334" y="10159"/>
                </a:moveTo>
                <a:lnTo>
                  <a:pt x="982788" y="10159"/>
                </a:lnTo>
                <a:lnTo>
                  <a:pt x="973639" y="11228"/>
                </a:lnTo>
                <a:lnTo>
                  <a:pt x="974031" y="11783"/>
                </a:lnTo>
                <a:lnTo>
                  <a:pt x="979510" y="12699"/>
                </a:lnTo>
                <a:lnTo>
                  <a:pt x="987044" y="15239"/>
                </a:lnTo>
                <a:lnTo>
                  <a:pt x="990185" y="19049"/>
                </a:lnTo>
                <a:lnTo>
                  <a:pt x="1022223" y="19049"/>
                </a:lnTo>
                <a:lnTo>
                  <a:pt x="1017314" y="16509"/>
                </a:lnTo>
                <a:lnTo>
                  <a:pt x="1000527" y="16509"/>
                </a:lnTo>
                <a:lnTo>
                  <a:pt x="1005097" y="12699"/>
                </a:lnTo>
                <a:lnTo>
                  <a:pt x="998306" y="12699"/>
                </a:lnTo>
                <a:lnTo>
                  <a:pt x="991334" y="10159"/>
                </a:lnTo>
                <a:close/>
              </a:path>
              <a:path w="1410970" h="198120">
                <a:moveTo>
                  <a:pt x="1029722" y="15239"/>
                </a:moveTo>
                <a:lnTo>
                  <a:pt x="1024060" y="15239"/>
                </a:lnTo>
                <a:lnTo>
                  <a:pt x="1021882" y="16509"/>
                </a:lnTo>
                <a:lnTo>
                  <a:pt x="1022223" y="19049"/>
                </a:lnTo>
                <a:lnTo>
                  <a:pt x="1037587" y="19049"/>
                </a:lnTo>
                <a:lnTo>
                  <a:pt x="1038973" y="17779"/>
                </a:lnTo>
                <a:lnTo>
                  <a:pt x="1029722" y="15239"/>
                </a:lnTo>
                <a:close/>
              </a:path>
              <a:path w="1410970" h="198120">
                <a:moveTo>
                  <a:pt x="649441" y="8180"/>
                </a:moveTo>
                <a:lnTo>
                  <a:pt x="645231" y="11429"/>
                </a:lnTo>
                <a:lnTo>
                  <a:pt x="647600" y="15239"/>
                </a:lnTo>
                <a:lnTo>
                  <a:pt x="649374" y="17448"/>
                </a:lnTo>
                <a:lnTo>
                  <a:pt x="649441" y="8180"/>
                </a:lnTo>
                <a:close/>
              </a:path>
              <a:path w="1410970" h="198120">
                <a:moveTo>
                  <a:pt x="1018258" y="12699"/>
                </a:moveTo>
                <a:lnTo>
                  <a:pt x="1008188" y="12699"/>
                </a:lnTo>
                <a:lnTo>
                  <a:pt x="1010306" y="16509"/>
                </a:lnTo>
                <a:lnTo>
                  <a:pt x="1017314" y="16509"/>
                </a:lnTo>
                <a:lnTo>
                  <a:pt x="1018258" y="12699"/>
                </a:lnTo>
                <a:close/>
              </a:path>
              <a:path w="1410970" h="198120">
                <a:moveTo>
                  <a:pt x="955174" y="6349"/>
                </a:moveTo>
                <a:lnTo>
                  <a:pt x="952485" y="11228"/>
                </a:lnTo>
                <a:lnTo>
                  <a:pt x="952448" y="11783"/>
                </a:lnTo>
                <a:lnTo>
                  <a:pt x="953176" y="15239"/>
                </a:lnTo>
                <a:lnTo>
                  <a:pt x="976472" y="15239"/>
                </a:lnTo>
                <a:lnTo>
                  <a:pt x="974031" y="11783"/>
                </a:lnTo>
                <a:lnTo>
                  <a:pt x="971917" y="11429"/>
                </a:lnTo>
                <a:lnTo>
                  <a:pt x="973639" y="11228"/>
                </a:lnTo>
                <a:lnTo>
                  <a:pt x="971988" y="8889"/>
                </a:lnTo>
                <a:lnTo>
                  <a:pt x="962694" y="8889"/>
                </a:lnTo>
                <a:lnTo>
                  <a:pt x="955174" y="6349"/>
                </a:lnTo>
                <a:close/>
              </a:path>
              <a:path w="1410970" h="198120">
                <a:moveTo>
                  <a:pt x="537333" y="11429"/>
                </a:moveTo>
                <a:lnTo>
                  <a:pt x="529122" y="13969"/>
                </a:lnTo>
                <a:lnTo>
                  <a:pt x="536914" y="13969"/>
                </a:lnTo>
                <a:lnTo>
                  <a:pt x="537333" y="11429"/>
                </a:lnTo>
                <a:close/>
              </a:path>
              <a:path w="1410970" h="198120">
                <a:moveTo>
                  <a:pt x="595271" y="7619"/>
                </a:moveTo>
                <a:lnTo>
                  <a:pt x="591103" y="8889"/>
                </a:lnTo>
                <a:lnTo>
                  <a:pt x="586980" y="8889"/>
                </a:lnTo>
                <a:lnTo>
                  <a:pt x="589401" y="13969"/>
                </a:lnTo>
                <a:lnTo>
                  <a:pt x="646811" y="13969"/>
                </a:lnTo>
                <a:lnTo>
                  <a:pt x="646021" y="12699"/>
                </a:lnTo>
                <a:lnTo>
                  <a:pt x="599481" y="12699"/>
                </a:lnTo>
                <a:lnTo>
                  <a:pt x="595072" y="11429"/>
                </a:lnTo>
                <a:lnTo>
                  <a:pt x="595271" y="7619"/>
                </a:lnTo>
                <a:close/>
              </a:path>
              <a:path w="1410970" h="198120">
                <a:moveTo>
                  <a:pt x="910789" y="3809"/>
                </a:moveTo>
                <a:lnTo>
                  <a:pt x="911213" y="12699"/>
                </a:lnTo>
                <a:lnTo>
                  <a:pt x="844510" y="12699"/>
                </a:lnTo>
                <a:lnTo>
                  <a:pt x="842867" y="13969"/>
                </a:lnTo>
                <a:lnTo>
                  <a:pt x="928326" y="13969"/>
                </a:lnTo>
                <a:lnTo>
                  <a:pt x="928492" y="13372"/>
                </a:lnTo>
                <a:lnTo>
                  <a:pt x="928493" y="8889"/>
                </a:lnTo>
                <a:lnTo>
                  <a:pt x="927538" y="8889"/>
                </a:lnTo>
                <a:lnTo>
                  <a:pt x="926580" y="7619"/>
                </a:lnTo>
                <a:lnTo>
                  <a:pt x="922869" y="5079"/>
                </a:lnTo>
                <a:lnTo>
                  <a:pt x="910789" y="3809"/>
                </a:lnTo>
                <a:close/>
              </a:path>
              <a:path w="1410970" h="198120">
                <a:moveTo>
                  <a:pt x="557395" y="12485"/>
                </a:moveTo>
                <a:lnTo>
                  <a:pt x="556642" y="12699"/>
                </a:lnTo>
                <a:lnTo>
                  <a:pt x="557791" y="12920"/>
                </a:lnTo>
                <a:lnTo>
                  <a:pt x="557395" y="12485"/>
                </a:lnTo>
                <a:close/>
              </a:path>
              <a:path w="1410970" h="198120">
                <a:moveTo>
                  <a:pt x="556433" y="11429"/>
                </a:moveTo>
                <a:lnTo>
                  <a:pt x="548700" y="12699"/>
                </a:lnTo>
                <a:lnTo>
                  <a:pt x="556642" y="12699"/>
                </a:lnTo>
                <a:lnTo>
                  <a:pt x="557395" y="12485"/>
                </a:lnTo>
                <a:lnTo>
                  <a:pt x="556433" y="11429"/>
                </a:lnTo>
                <a:close/>
              </a:path>
              <a:path w="1410970" h="198120">
                <a:moveTo>
                  <a:pt x="605172" y="7619"/>
                </a:moveTo>
                <a:lnTo>
                  <a:pt x="602371" y="10159"/>
                </a:lnTo>
                <a:lnTo>
                  <a:pt x="598834" y="10159"/>
                </a:lnTo>
                <a:lnTo>
                  <a:pt x="599481" y="12699"/>
                </a:lnTo>
                <a:lnTo>
                  <a:pt x="646021" y="12699"/>
                </a:lnTo>
                <a:lnTo>
                  <a:pt x="645231" y="11429"/>
                </a:lnTo>
                <a:lnTo>
                  <a:pt x="615897" y="11429"/>
                </a:lnTo>
                <a:lnTo>
                  <a:pt x="612255" y="10159"/>
                </a:lnTo>
                <a:lnTo>
                  <a:pt x="613247" y="8889"/>
                </a:lnTo>
                <a:lnTo>
                  <a:pt x="605172" y="7619"/>
                </a:lnTo>
                <a:close/>
              </a:path>
              <a:path w="1410970" h="198120">
                <a:moveTo>
                  <a:pt x="769641" y="2539"/>
                </a:moveTo>
                <a:lnTo>
                  <a:pt x="760154" y="2539"/>
                </a:lnTo>
                <a:lnTo>
                  <a:pt x="756587" y="5079"/>
                </a:lnTo>
                <a:lnTo>
                  <a:pt x="762473" y="10159"/>
                </a:lnTo>
                <a:lnTo>
                  <a:pt x="761151" y="11429"/>
                </a:lnTo>
                <a:lnTo>
                  <a:pt x="759778" y="12699"/>
                </a:lnTo>
                <a:lnTo>
                  <a:pt x="784050" y="12699"/>
                </a:lnTo>
                <a:lnTo>
                  <a:pt x="783870" y="11783"/>
                </a:lnTo>
                <a:lnTo>
                  <a:pt x="783810" y="10159"/>
                </a:lnTo>
                <a:lnTo>
                  <a:pt x="783596" y="8889"/>
                </a:lnTo>
                <a:lnTo>
                  <a:pt x="774147" y="8889"/>
                </a:lnTo>
                <a:lnTo>
                  <a:pt x="773490" y="5079"/>
                </a:lnTo>
                <a:lnTo>
                  <a:pt x="769641" y="2539"/>
                </a:lnTo>
                <a:close/>
              </a:path>
              <a:path w="1410970" h="198120">
                <a:moveTo>
                  <a:pt x="861957" y="0"/>
                </a:moveTo>
                <a:lnTo>
                  <a:pt x="851316" y="2539"/>
                </a:lnTo>
                <a:lnTo>
                  <a:pt x="848831" y="3809"/>
                </a:lnTo>
                <a:lnTo>
                  <a:pt x="846396" y="3809"/>
                </a:lnTo>
                <a:lnTo>
                  <a:pt x="845945" y="6349"/>
                </a:lnTo>
                <a:lnTo>
                  <a:pt x="846448" y="8180"/>
                </a:lnTo>
                <a:lnTo>
                  <a:pt x="846663" y="8889"/>
                </a:lnTo>
                <a:lnTo>
                  <a:pt x="846156" y="12699"/>
                </a:lnTo>
                <a:lnTo>
                  <a:pt x="893431" y="12699"/>
                </a:lnTo>
                <a:lnTo>
                  <a:pt x="890193" y="11429"/>
                </a:lnTo>
                <a:lnTo>
                  <a:pt x="888620" y="10159"/>
                </a:lnTo>
                <a:lnTo>
                  <a:pt x="884588" y="8889"/>
                </a:lnTo>
                <a:lnTo>
                  <a:pt x="884531" y="7619"/>
                </a:lnTo>
                <a:lnTo>
                  <a:pt x="865795" y="7619"/>
                </a:lnTo>
                <a:lnTo>
                  <a:pt x="864603" y="6349"/>
                </a:lnTo>
                <a:lnTo>
                  <a:pt x="865111" y="3809"/>
                </a:lnTo>
                <a:lnTo>
                  <a:pt x="863533" y="2539"/>
                </a:lnTo>
                <a:lnTo>
                  <a:pt x="861957" y="0"/>
                </a:lnTo>
                <a:close/>
              </a:path>
              <a:path w="1410970" h="198120">
                <a:moveTo>
                  <a:pt x="897629" y="2539"/>
                </a:moveTo>
                <a:lnTo>
                  <a:pt x="895087" y="2539"/>
                </a:lnTo>
                <a:lnTo>
                  <a:pt x="892962" y="5079"/>
                </a:lnTo>
                <a:lnTo>
                  <a:pt x="894163" y="5079"/>
                </a:lnTo>
                <a:lnTo>
                  <a:pt x="895366" y="6349"/>
                </a:lnTo>
                <a:lnTo>
                  <a:pt x="897674" y="10159"/>
                </a:lnTo>
                <a:lnTo>
                  <a:pt x="893431" y="12699"/>
                </a:lnTo>
                <a:lnTo>
                  <a:pt x="911213" y="12699"/>
                </a:lnTo>
                <a:lnTo>
                  <a:pt x="905498" y="10159"/>
                </a:lnTo>
                <a:lnTo>
                  <a:pt x="905431" y="3809"/>
                </a:lnTo>
                <a:lnTo>
                  <a:pt x="897629" y="2539"/>
                </a:lnTo>
                <a:close/>
              </a:path>
              <a:path w="1410970" h="198120">
                <a:moveTo>
                  <a:pt x="973639" y="11228"/>
                </a:moveTo>
                <a:lnTo>
                  <a:pt x="971917" y="11429"/>
                </a:lnTo>
                <a:lnTo>
                  <a:pt x="974031" y="11783"/>
                </a:lnTo>
                <a:lnTo>
                  <a:pt x="973639" y="11228"/>
                </a:lnTo>
                <a:close/>
              </a:path>
              <a:path w="1410970" h="198120">
                <a:moveTo>
                  <a:pt x="584413" y="10159"/>
                </a:moveTo>
                <a:lnTo>
                  <a:pt x="581581" y="10159"/>
                </a:lnTo>
                <a:lnTo>
                  <a:pt x="578791" y="11429"/>
                </a:lnTo>
                <a:lnTo>
                  <a:pt x="583347" y="11429"/>
                </a:lnTo>
                <a:lnTo>
                  <a:pt x="584413" y="10159"/>
                </a:lnTo>
                <a:close/>
              </a:path>
              <a:path w="1410970" h="198120">
                <a:moveTo>
                  <a:pt x="631146" y="5079"/>
                </a:moveTo>
                <a:lnTo>
                  <a:pt x="628991" y="5079"/>
                </a:lnTo>
                <a:lnTo>
                  <a:pt x="626840" y="6349"/>
                </a:lnTo>
                <a:lnTo>
                  <a:pt x="619560" y="6349"/>
                </a:lnTo>
                <a:lnTo>
                  <a:pt x="619131" y="11429"/>
                </a:lnTo>
                <a:lnTo>
                  <a:pt x="638797" y="11429"/>
                </a:lnTo>
                <a:lnTo>
                  <a:pt x="633677" y="8889"/>
                </a:lnTo>
                <a:lnTo>
                  <a:pt x="636223" y="6349"/>
                </a:lnTo>
                <a:lnTo>
                  <a:pt x="631146" y="5079"/>
                </a:lnTo>
                <a:close/>
              </a:path>
              <a:path w="1410970" h="198120">
                <a:moveTo>
                  <a:pt x="649488" y="5079"/>
                </a:moveTo>
                <a:lnTo>
                  <a:pt x="644493" y="7619"/>
                </a:lnTo>
                <a:lnTo>
                  <a:pt x="640906" y="10159"/>
                </a:lnTo>
                <a:lnTo>
                  <a:pt x="639852" y="10159"/>
                </a:lnTo>
                <a:lnTo>
                  <a:pt x="638797" y="11429"/>
                </a:lnTo>
                <a:lnTo>
                  <a:pt x="645231" y="11429"/>
                </a:lnTo>
                <a:lnTo>
                  <a:pt x="649441" y="8180"/>
                </a:lnTo>
                <a:lnTo>
                  <a:pt x="649488" y="5079"/>
                </a:lnTo>
                <a:close/>
              </a:path>
              <a:path w="1410970" h="198120">
                <a:moveTo>
                  <a:pt x="689281" y="3809"/>
                </a:moveTo>
                <a:lnTo>
                  <a:pt x="684519" y="3809"/>
                </a:lnTo>
                <a:lnTo>
                  <a:pt x="676337" y="5079"/>
                </a:lnTo>
                <a:lnTo>
                  <a:pt x="670845" y="5079"/>
                </a:lnTo>
                <a:lnTo>
                  <a:pt x="672670" y="10159"/>
                </a:lnTo>
                <a:lnTo>
                  <a:pt x="694513" y="10159"/>
                </a:lnTo>
                <a:lnTo>
                  <a:pt x="698094" y="7619"/>
                </a:lnTo>
                <a:lnTo>
                  <a:pt x="698508" y="6349"/>
                </a:lnTo>
                <a:lnTo>
                  <a:pt x="691822" y="6349"/>
                </a:lnTo>
                <a:lnTo>
                  <a:pt x="690227" y="5079"/>
                </a:lnTo>
                <a:lnTo>
                  <a:pt x="689281" y="3809"/>
                </a:lnTo>
                <a:close/>
              </a:path>
              <a:path w="1410970" h="198120">
                <a:moveTo>
                  <a:pt x="710110" y="3809"/>
                </a:moveTo>
                <a:lnTo>
                  <a:pt x="705250" y="3809"/>
                </a:lnTo>
                <a:lnTo>
                  <a:pt x="703115" y="5079"/>
                </a:lnTo>
                <a:lnTo>
                  <a:pt x="700933" y="5079"/>
                </a:lnTo>
                <a:lnTo>
                  <a:pt x="697143" y="10159"/>
                </a:lnTo>
                <a:lnTo>
                  <a:pt x="757525" y="10159"/>
                </a:lnTo>
                <a:lnTo>
                  <a:pt x="756399" y="8889"/>
                </a:lnTo>
                <a:lnTo>
                  <a:pt x="710657" y="8889"/>
                </a:lnTo>
                <a:lnTo>
                  <a:pt x="710192" y="7619"/>
                </a:lnTo>
                <a:lnTo>
                  <a:pt x="709726" y="7619"/>
                </a:lnTo>
                <a:lnTo>
                  <a:pt x="710110" y="3809"/>
                </a:lnTo>
                <a:close/>
              </a:path>
              <a:path w="1410970" h="198120">
                <a:moveTo>
                  <a:pt x="725396" y="2539"/>
                </a:moveTo>
                <a:lnTo>
                  <a:pt x="717768" y="3809"/>
                </a:lnTo>
                <a:lnTo>
                  <a:pt x="715360" y="3809"/>
                </a:lnTo>
                <a:lnTo>
                  <a:pt x="715877" y="6349"/>
                </a:lnTo>
                <a:lnTo>
                  <a:pt x="715648" y="7619"/>
                </a:lnTo>
                <a:lnTo>
                  <a:pt x="715468" y="8889"/>
                </a:lnTo>
                <a:lnTo>
                  <a:pt x="724448" y="8889"/>
                </a:lnTo>
                <a:lnTo>
                  <a:pt x="725396" y="2539"/>
                </a:lnTo>
                <a:close/>
              </a:path>
              <a:path w="1410970" h="198120">
                <a:moveTo>
                  <a:pt x="745023" y="3809"/>
                </a:moveTo>
                <a:lnTo>
                  <a:pt x="725688" y="3809"/>
                </a:lnTo>
                <a:lnTo>
                  <a:pt x="725812" y="8889"/>
                </a:lnTo>
                <a:lnTo>
                  <a:pt x="756399" y="8889"/>
                </a:lnTo>
                <a:lnTo>
                  <a:pt x="755987" y="7619"/>
                </a:lnTo>
                <a:lnTo>
                  <a:pt x="755322" y="6349"/>
                </a:lnTo>
                <a:lnTo>
                  <a:pt x="754193" y="5079"/>
                </a:lnTo>
                <a:lnTo>
                  <a:pt x="745796" y="5079"/>
                </a:lnTo>
                <a:lnTo>
                  <a:pt x="745023" y="3809"/>
                </a:lnTo>
                <a:close/>
              </a:path>
              <a:path w="1410970" h="198120">
                <a:moveTo>
                  <a:pt x="781134" y="4853"/>
                </a:moveTo>
                <a:lnTo>
                  <a:pt x="776818" y="8889"/>
                </a:lnTo>
                <a:lnTo>
                  <a:pt x="783596" y="8889"/>
                </a:lnTo>
                <a:lnTo>
                  <a:pt x="783406" y="7764"/>
                </a:lnTo>
                <a:lnTo>
                  <a:pt x="783268" y="7619"/>
                </a:lnTo>
                <a:lnTo>
                  <a:pt x="781134" y="4853"/>
                </a:lnTo>
                <a:close/>
              </a:path>
              <a:path w="1410970" h="198120">
                <a:moveTo>
                  <a:pt x="782250" y="3809"/>
                </a:moveTo>
                <a:lnTo>
                  <a:pt x="781134" y="4853"/>
                </a:lnTo>
                <a:lnTo>
                  <a:pt x="783268" y="7619"/>
                </a:lnTo>
                <a:lnTo>
                  <a:pt x="783406" y="7764"/>
                </a:lnTo>
                <a:lnTo>
                  <a:pt x="783168" y="6349"/>
                </a:lnTo>
                <a:lnTo>
                  <a:pt x="782250" y="3809"/>
                </a:lnTo>
                <a:close/>
              </a:path>
              <a:path w="1410970" h="198120">
                <a:moveTo>
                  <a:pt x="883197" y="2539"/>
                </a:moveTo>
                <a:lnTo>
                  <a:pt x="874996" y="2539"/>
                </a:lnTo>
                <a:lnTo>
                  <a:pt x="875294" y="5079"/>
                </a:lnTo>
                <a:lnTo>
                  <a:pt x="874012" y="7619"/>
                </a:lnTo>
                <a:lnTo>
                  <a:pt x="884531" y="7619"/>
                </a:lnTo>
                <a:lnTo>
                  <a:pt x="884417" y="5079"/>
                </a:lnTo>
                <a:lnTo>
                  <a:pt x="883124" y="3809"/>
                </a:lnTo>
                <a:lnTo>
                  <a:pt x="883197" y="2539"/>
                </a:lnTo>
                <a:close/>
              </a:path>
              <a:path w="1410970" h="198120">
                <a:moveTo>
                  <a:pt x="699980" y="3809"/>
                </a:moveTo>
                <a:lnTo>
                  <a:pt x="693883" y="3809"/>
                </a:lnTo>
                <a:lnTo>
                  <a:pt x="691822" y="6349"/>
                </a:lnTo>
                <a:lnTo>
                  <a:pt x="698508" y="6349"/>
                </a:lnTo>
                <a:lnTo>
                  <a:pt x="698973" y="5079"/>
                </a:lnTo>
                <a:lnTo>
                  <a:pt x="699980" y="3809"/>
                </a:lnTo>
                <a:close/>
              </a:path>
              <a:path w="1410970" h="198120">
                <a:moveTo>
                  <a:pt x="750806" y="1269"/>
                </a:moveTo>
                <a:lnTo>
                  <a:pt x="745796" y="5079"/>
                </a:lnTo>
                <a:lnTo>
                  <a:pt x="754193" y="5079"/>
                </a:lnTo>
                <a:lnTo>
                  <a:pt x="750806" y="1269"/>
                </a:lnTo>
                <a:close/>
              </a:path>
              <a:path w="1410970" h="198120">
                <a:moveTo>
                  <a:pt x="818304" y="1269"/>
                </a:moveTo>
                <a:lnTo>
                  <a:pt x="814243" y="5079"/>
                </a:lnTo>
                <a:lnTo>
                  <a:pt x="835883" y="5079"/>
                </a:lnTo>
                <a:lnTo>
                  <a:pt x="835502" y="3809"/>
                </a:lnTo>
                <a:lnTo>
                  <a:pt x="824660" y="3809"/>
                </a:lnTo>
                <a:lnTo>
                  <a:pt x="818304" y="1269"/>
                </a:lnTo>
                <a:close/>
              </a:path>
              <a:path w="1410970" h="198120">
                <a:moveTo>
                  <a:pt x="791193" y="1269"/>
                </a:moveTo>
                <a:lnTo>
                  <a:pt x="779349" y="2539"/>
                </a:lnTo>
                <a:lnTo>
                  <a:pt x="781134" y="4853"/>
                </a:lnTo>
                <a:lnTo>
                  <a:pt x="782250" y="3809"/>
                </a:lnTo>
                <a:lnTo>
                  <a:pt x="792408" y="3809"/>
                </a:lnTo>
                <a:lnTo>
                  <a:pt x="792417" y="2539"/>
                </a:lnTo>
                <a:lnTo>
                  <a:pt x="791193" y="1269"/>
                </a:lnTo>
                <a:close/>
              </a:path>
              <a:path w="1410970" h="198120">
                <a:moveTo>
                  <a:pt x="729247" y="2539"/>
                </a:moveTo>
                <a:lnTo>
                  <a:pt x="727494" y="3809"/>
                </a:lnTo>
                <a:lnTo>
                  <a:pt x="744253" y="3809"/>
                </a:lnTo>
                <a:lnTo>
                  <a:pt x="729247" y="2539"/>
                </a:lnTo>
                <a:close/>
              </a:path>
            </a:pathLst>
          </a:custGeom>
          <a:solidFill>
            <a:srgbClr val="D50A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41510" y="4921046"/>
            <a:ext cx="135636" cy="158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470901" y="3886201"/>
            <a:ext cx="1730375" cy="495457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20"/>
              </a:spcBef>
            </a:pPr>
            <a:r>
              <a:rPr sz="1600" b="1" dirty="0">
                <a:latin typeface="Trebuchet MS"/>
                <a:cs typeface="Trebuchet MS"/>
              </a:rPr>
              <a:t>‘1’ </a:t>
            </a:r>
            <a:r>
              <a:rPr sz="1600" b="1" spc="-220" dirty="0">
                <a:latin typeface="Malgun Gothic"/>
                <a:cs typeface="Malgun Gothic"/>
              </a:rPr>
              <a:t>과 </a:t>
            </a:r>
            <a:r>
              <a:rPr sz="1600" b="1" dirty="0">
                <a:latin typeface="Trebuchet MS"/>
                <a:cs typeface="Trebuchet MS"/>
              </a:rPr>
              <a:t>‘0’ </a:t>
            </a:r>
            <a:r>
              <a:rPr sz="1600" b="1" spc="-220" dirty="0">
                <a:latin typeface="Malgun Gothic"/>
                <a:cs typeface="Malgun Gothic"/>
              </a:rPr>
              <a:t>으로  이루어진 벡터를</a:t>
            </a:r>
            <a:r>
              <a:rPr sz="1600" b="1" spc="-355" dirty="0">
                <a:latin typeface="Malgun Gothic"/>
                <a:cs typeface="Malgun Gothic"/>
              </a:rPr>
              <a:t> </a:t>
            </a:r>
            <a:r>
              <a:rPr sz="1600" b="1" spc="-220" dirty="0">
                <a:latin typeface="Malgun Gothic"/>
                <a:cs typeface="Malgun Gothic"/>
              </a:rPr>
              <a:t>예측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200" y="155302"/>
            <a:ext cx="2155190" cy="6807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spcBef>
                <a:spcPts val="475"/>
              </a:spcBef>
            </a:pPr>
            <a:r>
              <a:rPr sz="2400" b="1" spc="-165" dirty="0">
                <a:solidFill>
                  <a:srgbClr val="CEAE7B"/>
                </a:solidFill>
                <a:latin typeface="Arial"/>
                <a:cs typeface="Arial"/>
              </a:rPr>
              <a:t>8</a:t>
            </a:r>
            <a:r>
              <a:rPr sz="2400" b="1" spc="-165" dirty="0">
                <a:solidFill>
                  <a:srgbClr val="CEAE7B"/>
                </a:solidFill>
                <a:latin typeface="Malgun Gothic"/>
                <a:cs typeface="Malgun Gothic"/>
              </a:rPr>
              <a:t>장</a:t>
            </a:r>
            <a:r>
              <a:rPr sz="2400" b="1" spc="-200" dirty="0">
                <a:solidFill>
                  <a:srgbClr val="CEAE7B"/>
                </a:solidFill>
                <a:latin typeface="Malgun Gothic"/>
                <a:cs typeface="Malgun Gothic"/>
              </a:rPr>
              <a:t> </a:t>
            </a:r>
            <a:r>
              <a:rPr sz="2400" b="1" spc="-325" dirty="0">
                <a:solidFill>
                  <a:srgbClr val="CEAE7B"/>
                </a:solidFill>
                <a:latin typeface="Malgun Gothic"/>
                <a:cs typeface="Malgun Gothic"/>
              </a:rPr>
              <a:t>딥러닝</a:t>
            </a:r>
            <a:endParaRPr sz="2400">
              <a:latin typeface="Malgun Gothic"/>
              <a:cs typeface="Malgun Gothic"/>
            </a:endParaRPr>
          </a:p>
          <a:p>
            <a:pPr algn="ctr">
              <a:spcBef>
                <a:spcPts val="220"/>
              </a:spcBef>
            </a:pPr>
            <a:r>
              <a:rPr sz="1400" spc="-190" dirty="0">
                <a:solidFill>
                  <a:srgbClr val="CEAE7B"/>
                </a:solidFill>
                <a:latin typeface="Gulim"/>
                <a:cs typeface="Gulim"/>
              </a:rPr>
              <a:t>딥러닝 기술의 미래 </a:t>
            </a:r>
            <a:r>
              <a:rPr sz="1400" dirty="0">
                <a:solidFill>
                  <a:srgbClr val="CEAE7B"/>
                </a:solidFill>
                <a:latin typeface="Arial"/>
                <a:cs typeface="Arial"/>
              </a:rPr>
              <a:t>-</a:t>
            </a:r>
            <a:r>
              <a:rPr sz="1400" spc="235" dirty="0">
                <a:solidFill>
                  <a:srgbClr val="CEAE7B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EAE7B"/>
                </a:solidFill>
                <a:latin typeface="Arial"/>
                <a:cs typeface="Arial"/>
              </a:rPr>
              <a:t>DCGAN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19300" y="1485900"/>
            <a:ext cx="1428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적대적</a:t>
            </a:r>
            <a:r>
              <a:rPr sz="2400" b="1" spc="-265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학습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41700" y="1968500"/>
            <a:ext cx="5232400" cy="379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9800" y="2032000"/>
            <a:ext cx="1371600" cy="119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200" y="155302"/>
            <a:ext cx="2155190" cy="6807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spcBef>
                <a:spcPts val="475"/>
              </a:spcBef>
            </a:pPr>
            <a:r>
              <a:rPr sz="2400" b="1" spc="-165" dirty="0">
                <a:solidFill>
                  <a:srgbClr val="CEAE7B"/>
                </a:solidFill>
                <a:latin typeface="Arial"/>
                <a:cs typeface="Arial"/>
              </a:rPr>
              <a:t>8</a:t>
            </a:r>
            <a:r>
              <a:rPr sz="2400" b="1" spc="-165" dirty="0">
                <a:solidFill>
                  <a:srgbClr val="CEAE7B"/>
                </a:solidFill>
                <a:latin typeface="Malgun Gothic"/>
                <a:cs typeface="Malgun Gothic"/>
              </a:rPr>
              <a:t>장</a:t>
            </a:r>
            <a:r>
              <a:rPr sz="2400" b="1" spc="-200" dirty="0">
                <a:solidFill>
                  <a:srgbClr val="CEAE7B"/>
                </a:solidFill>
                <a:latin typeface="Malgun Gothic"/>
                <a:cs typeface="Malgun Gothic"/>
              </a:rPr>
              <a:t> </a:t>
            </a:r>
            <a:r>
              <a:rPr sz="2400" b="1" spc="-325" dirty="0">
                <a:solidFill>
                  <a:srgbClr val="CEAE7B"/>
                </a:solidFill>
                <a:latin typeface="Malgun Gothic"/>
                <a:cs typeface="Malgun Gothic"/>
              </a:rPr>
              <a:t>딥러닝</a:t>
            </a:r>
            <a:endParaRPr sz="2400">
              <a:latin typeface="Malgun Gothic"/>
              <a:cs typeface="Malgun Gothic"/>
            </a:endParaRPr>
          </a:p>
          <a:p>
            <a:pPr algn="ctr">
              <a:spcBef>
                <a:spcPts val="220"/>
              </a:spcBef>
            </a:pPr>
            <a:r>
              <a:rPr sz="1400" spc="-190" dirty="0">
                <a:solidFill>
                  <a:srgbClr val="CEAE7B"/>
                </a:solidFill>
                <a:latin typeface="Gulim"/>
                <a:cs typeface="Gulim"/>
              </a:rPr>
              <a:t>딥러닝 기술의 미래 </a:t>
            </a:r>
            <a:r>
              <a:rPr sz="1400" dirty="0">
                <a:solidFill>
                  <a:srgbClr val="CEAE7B"/>
                </a:solidFill>
                <a:latin typeface="Arial"/>
                <a:cs typeface="Arial"/>
              </a:rPr>
              <a:t>-</a:t>
            </a:r>
            <a:r>
              <a:rPr sz="1400" spc="235" dirty="0">
                <a:solidFill>
                  <a:srgbClr val="CEAE7B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EAE7B"/>
                </a:solidFill>
                <a:latin typeface="Arial"/>
                <a:cs typeface="Arial"/>
              </a:rPr>
              <a:t>DCGAN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19300" y="1485900"/>
            <a:ext cx="1428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적대적</a:t>
            </a:r>
            <a:r>
              <a:rPr sz="2400" b="1" spc="-265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학습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81300" y="1981200"/>
            <a:ext cx="61595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263950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72759" y="263950"/>
            <a:ext cx="3484631" cy="979114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pc="-165" dirty="0">
                <a:latin typeface="Arial"/>
                <a:cs typeface="Arial"/>
              </a:rPr>
              <a:t>8</a:t>
            </a:r>
            <a:r>
              <a:rPr spc="-165" dirty="0"/>
              <a:t>장</a:t>
            </a:r>
            <a:r>
              <a:rPr spc="-200" dirty="0"/>
              <a:t> </a:t>
            </a:r>
            <a:r>
              <a:rPr spc="-325" dirty="0"/>
              <a:t>딥러닝</a:t>
            </a: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spc="-190" dirty="0">
                <a:latin typeface="Gulim"/>
                <a:cs typeface="Gulim"/>
              </a:rPr>
              <a:t>딥러닝 기술의 미래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DCGAN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06179" y="2258898"/>
            <a:ext cx="7296784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65" dirty="0">
                <a:latin typeface="Arial"/>
                <a:cs typeface="Arial"/>
              </a:rPr>
              <a:t>[</a:t>
            </a:r>
            <a:r>
              <a:rPr sz="2400" b="1" spc="-165" dirty="0">
                <a:latin typeface="Malgun Gothic"/>
                <a:cs typeface="Malgun Gothic"/>
              </a:rPr>
              <a:t>출처</a:t>
            </a:r>
            <a:r>
              <a:rPr sz="2400" b="1" spc="-165" dirty="0">
                <a:latin typeface="Arial"/>
                <a:cs typeface="Arial"/>
              </a:rPr>
              <a:t>] </a:t>
            </a:r>
            <a:r>
              <a:rPr sz="2400" b="1" spc="-5" dirty="0">
                <a:latin typeface="Arial"/>
                <a:cs typeface="Arial"/>
              </a:rPr>
              <a:t>DCGAN </a:t>
            </a:r>
            <a:r>
              <a:rPr sz="2400" b="1" spc="-325" dirty="0">
                <a:latin typeface="Malgun Gothic"/>
                <a:cs typeface="Malgun Gothic"/>
              </a:rPr>
              <a:t>의 내용은 아래 링크에서 추출하여 요약한</a:t>
            </a:r>
            <a:r>
              <a:rPr sz="2400" b="1" spc="155" dirty="0">
                <a:latin typeface="Malgun Gothic"/>
                <a:cs typeface="Malgun Gothic"/>
              </a:rPr>
              <a:t> </a:t>
            </a:r>
            <a:r>
              <a:rPr sz="2400" b="1" spc="-325" dirty="0">
                <a:latin typeface="Malgun Gothic"/>
                <a:cs typeface="Malgun Gothic"/>
              </a:rPr>
              <a:t>것</a:t>
            </a:r>
            <a:endParaRPr sz="2400" dirty="0">
              <a:latin typeface="Malgun Gothic"/>
              <a:cs typeface="Malgun Gothic"/>
            </a:endParaRPr>
          </a:p>
          <a:p>
            <a:pPr marL="546100" indent="-228600">
              <a:spcBef>
                <a:spcPts val="1920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아래 링크의 발표자료에서 요약한</a:t>
            </a:r>
            <a:r>
              <a:rPr spc="-25" dirty="0">
                <a:latin typeface="Gulim"/>
                <a:cs typeface="Gulim"/>
              </a:rPr>
              <a:t> </a:t>
            </a:r>
            <a:r>
              <a:rPr spc="-195" dirty="0">
                <a:latin typeface="Gulim"/>
                <a:cs typeface="Gulim"/>
              </a:rPr>
              <a:t>것입니다</a:t>
            </a:r>
            <a:r>
              <a:rPr spc="-195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546100">
              <a:spcBef>
                <a:spcPts val="1240"/>
              </a:spcBef>
            </a:pPr>
            <a:r>
              <a:rPr spc="-245" dirty="0">
                <a:latin typeface="Gulim"/>
                <a:cs typeface="Gulim"/>
              </a:rPr>
              <a:t>아래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링크에</a:t>
            </a:r>
            <a:r>
              <a:rPr spc="-100" dirty="0">
                <a:latin typeface="Gulim"/>
                <a:cs typeface="Gulim"/>
              </a:rPr>
              <a:t> </a:t>
            </a:r>
            <a:r>
              <a:rPr spc="-175" dirty="0">
                <a:latin typeface="Arial"/>
                <a:cs typeface="Arial"/>
              </a:rPr>
              <a:t>‘</a:t>
            </a:r>
            <a:r>
              <a:rPr spc="-175" dirty="0">
                <a:latin typeface="Gulim"/>
                <a:cs typeface="Gulim"/>
              </a:rPr>
              <a:t>텐서플로우</a:t>
            </a:r>
            <a:r>
              <a:rPr spc="-175" dirty="0">
                <a:latin typeface="Arial"/>
                <a:cs typeface="Arial"/>
              </a:rPr>
              <a:t>’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구현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부분도</a:t>
            </a:r>
            <a:r>
              <a:rPr spc="-10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잘</a:t>
            </a:r>
            <a:r>
              <a:rPr spc="-100" dirty="0">
                <a:latin typeface="Gulim"/>
                <a:cs typeface="Gulim"/>
              </a:rPr>
              <a:t> </a:t>
            </a:r>
            <a:r>
              <a:rPr spc="-210" dirty="0">
                <a:latin typeface="Gulim"/>
                <a:cs typeface="Gulim"/>
              </a:rPr>
              <a:t>나와있습니다</a:t>
            </a:r>
            <a:r>
              <a:rPr spc="-210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469900"/>
            <a:r>
              <a:rPr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rebuchet MS"/>
                <a:cs typeface="Trebuchet MS"/>
              </a:rPr>
              <a:t>https</a:t>
            </a:r>
            <a:r>
              <a:rPr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rebuchet MS"/>
                <a:cs typeface="Trebuchet MS"/>
                <a:hlinkClick r:id="rId2"/>
              </a:rPr>
              <a:t>://ww</a:t>
            </a:r>
            <a:r>
              <a:rPr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rebuchet MS"/>
                <a:cs typeface="Trebuchet MS"/>
              </a:rPr>
              <a:t>w.s</a:t>
            </a:r>
            <a:r>
              <a:rPr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rebuchet MS"/>
                <a:cs typeface="Trebuchet MS"/>
                <a:hlinkClick r:id="rId2"/>
              </a:rPr>
              <a:t>lideshare.net/carpedm20/pycon-korea-2016</a:t>
            </a:r>
            <a:endParaRPr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01452" y="876477"/>
            <a:ext cx="9144000" cy="1069340"/>
          </a:xfrm>
          <a:custGeom>
            <a:avLst/>
            <a:gdLst/>
            <a:ahLst/>
            <a:cxnLst/>
            <a:rect l="l" t="t" r="r" b="b"/>
            <a:pathLst>
              <a:path w="9144000" h="1069340">
                <a:moveTo>
                  <a:pt x="0" y="0"/>
                </a:moveTo>
                <a:lnTo>
                  <a:pt x="8965839" y="0"/>
                </a:lnTo>
                <a:lnTo>
                  <a:pt x="9144000" y="178161"/>
                </a:lnTo>
                <a:lnTo>
                  <a:pt x="9144000" y="1068946"/>
                </a:lnTo>
                <a:lnTo>
                  <a:pt x="0" y="10689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7898" y="1411147"/>
            <a:ext cx="7023734" cy="150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자율주행</a:t>
            </a:r>
            <a:endParaRPr sz="2400" dirty="0">
              <a:latin typeface="Malgun Gothic"/>
              <a:cs typeface="Malgun Gothic"/>
            </a:endParaRPr>
          </a:p>
          <a:p>
            <a:pPr marL="546100" indent="-228600">
              <a:spcBef>
                <a:spcPts val="2020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주변상황을 정확하게 식별하게 도와주는 </a:t>
            </a:r>
            <a:r>
              <a:rPr spc="-5" dirty="0">
                <a:latin typeface="Arial"/>
                <a:cs typeface="Arial"/>
              </a:rPr>
              <a:t>CNN </a:t>
            </a:r>
            <a:r>
              <a:rPr spc="-245" dirty="0">
                <a:latin typeface="Gulim"/>
                <a:cs typeface="Gulim"/>
              </a:rPr>
              <a:t>기반의 </a:t>
            </a:r>
            <a:r>
              <a:rPr dirty="0">
                <a:latin typeface="Arial"/>
                <a:cs typeface="Arial"/>
              </a:rPr>
              <a:t>SegNet </a:t>
            </a:r>
            <a:r>
              <a:rPr spc="170" dirty="0">
                <a:latin typeface="Arial"/>
                <a:cs typeface="Arial"/>
              </a:rPr>
              <a:t> </a:t>
            </a:r>
            <a:r>
              <a:rPr spc="-245" dirty="0">
                <a:latin typeface="Gulim"/>
                <a:cs typeface="Gulim"/>
              </a:rPr>
              <a:t>활용</a:t>
            </a:r>
            <a:endParaRPr dirty="0">
              <a:latin typeface="Gulim"/>
              <a:cs typeface="Gulim"/>
            </a:endParaRPr>
          </a:p>
          <a:p>
            <a:pPr marL="546100" indent="-228600">
              <a:spcBef>
                <a:spcPts val="140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입력 이미지를 픽셀 수준에서</a:t>
            </a:r>
            <a:r>
              <a:rPr spc="-2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분할</a:t>
            </a:r>
            <a:endParaRPr dirty="0">
              <a:latin typeface="Gulim"/>
              <a:cs typeface="Gulim"/>
            </a:endParaRPr>
          </a:p>
          <a:p>
            <a:pPr marL="546100" indent="-228600">
              <a:spcBef>
                <a:spcPts val="140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spc="-245" dirty="0">
                <a:latin typeface="Gulim"/>
                <a:cs typeface="Gulim"/>
              </a:rPr>
              <a:t>참고 사이트 </a:t>
            </a:r>
            <a:r>
              <a:rPr dirty="0">
                <a:latin typeface="Arial"/>
                <a:cs typeface="Arial"/>
              </a:rPr>
              <a:t>:</a:t>
            </a:r>
            <a:r>
              <a:rPr spc="36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http://mi.eng.cam.ac.uk/projects/segnet/tutorial.html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96615" y="3259174"/>
            <a:ext cx="6353784" cy="2587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9B578-94A2-4177-B212-8F815692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계층을 사용하는 이유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AECDD-7C2E-4E15-AB78-622F0CA85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확장을 입력 이미지를 알</a:t>
            </a:r>
            <a:endParaRPr lang="en-US" altLang="ko-KR" dirty="0"/>
          </a:p>
          <a:p>
            <a:r>
              <a:rPr lang="ko-KR" altLang="en-US" dirty="0"/>
              <a:t>학습의 효율성 향상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층을 깊이 함으로써 각 층이 학습해야 할 문제를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풀기 쉬운 단순한 문제</a:t>
            </a:r>
            <a:r>
              <a:rPr lang="ko-KR" altLang="en-US" dirty="0">
                <a:sym typeface="Wingdings" panose="05000000000000000000" pitchFamily="2" charset="2"/>
              </a:rPr>
              <a:t>로 분해하여 효율적인 학습이 가능하다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2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31524" y="161016"/>
            <a:ext cx="11370835" cy="1533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b="1" spc="-325" dirty="0">
                <a:latin typeface="Malgun Gothic"/>
                <a:cs typeface="Malgun Gothic"/>
              </a:rPr>
              <a:t>강화학습 </a:t>
            </a:r>
            <a:r>
              <a:rPr sz="2400" b="1" dirty="0">
                <a:latin typeface="Arial"/>
                <a:cs typeface="Arial"/>
              </a:rPr>
              <a:t>( Deep </a:t>
            </a:r>
            <a:r>
              <a:rPr sz="2400" b="1" spc="-5" dirty="0">
                <a:latin typeface="Arial"/>
                <a:cs typeface="Arial"/>
              </a:rPr>
              <a:t>Q-Network</a:t>
            </a:r>
            <a:r>
              <a:rPr sz="2400" b="1" spc="1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571500" indent="-228600">
              <a:spcBef>
                <a:spcPts val="1920"/>
              </a:spcBef>
              <a:buFont typeface="Arial"/>
              <a:buChar char="•"/>
              <a:tabLst>
                <a:tab pos="570865" algn="l"/>
                <a:tab pos="571500" algn="l"/>
              </a:tabLst>
            </a:pPr>
            <a:r>
              <a:rPr spc="-245" dirty="0">
                <a:latin typeface="Gulim"/>
                <a:cs typeface="Gulim"/>
              </a:rPr>
              <a:t>컴퓨터가</a:t>
            </a:r>
            <a:r>
              <a:rPr spc="-11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시행착오</a:t>
            </a:r>
            <a:r>
              <a:rPr spc="-11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과정을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거치면서</a:t>
            </a:r>
            <a:r>
              <a:rPr spc="-11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학습하도록</a:t>
            </a:r>
            <a:r>
              <a:rPr spc="-105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하려는</a:t>
            </a:r>
            <a:r>
              <a:rPr spc="-110" dirty="0">
                <a:latin typeface="Gulim"/>
                <a:cs typeface="Gulim"/>
              </a:rPr>
              <a:t> </a:t>
            </a:r>
            <a:r>
              <a:rPr spc="-245" dirty="0">
                <a:latin typeface="Gulim"/>
                <a:cs typeface="Gulim"/>
              </a:rPr>
              <a:t>분야</a:t>
            </a:r>
            <a:endParaRPr dirty="0">
              <a:latin typeface="Gulim"/>
              <a:cs typeface="Gulim"/>
            </a:endParaRPr>
          </a:p>
          <a:p>
            <a:pPr marL="571500" indent="-228600">
              <a:spcBef>
                <a:spcPts val="340"/>
              </a:spcBef>
              <a:buFont typeface="Arial"/>
              <a:buChar char="•"/>
              <a:tabLst>
                <a:tab pos="570865" algn="l"/>
                <a:tab pos="571500" algn="l"/>
              </a:tabLst>
            </a:pPr>
            <a:r>
              <a:rPr lang="ko-KR" altLang="en-US" spc="-245" dirty="0">
                <a:latin typeface="Gulim"/>
                <a:cs typeface="Gulim"/>
              </a:rPr>
              <a:t>쉬운 버전</a:t>
            </a:r>
            <a:r>
              <a:rPr lang="en-US" altLang="ko-KR" spc="-245" dirty="0">
                <a:latin typeface="Gulim"/>
                <a:cs typeface="Gulim"/>
              </a:rPr>
              <a:t>-&gt; </a:t>
            </a:r>
            <a:r>
              <a:rPr lang="ko-KR" altLang="en-US" spc="-245" dirty="0">
                <a:latin typeface="Gulim"/>
                <a:cs typeface="Gulim"/>
              </a:rPr>
              <a:t>시행착오를 통해 보상이 좋았던 행동은 더 하고 보상이 적었던 행동은 덜 하며 발전하는 과정</a:t>
            </a:r>
            <a:endParaRPr lang="en-US" altLang="ko-KR" spc="-245" dirty="0">
              <a:latin typeface="Gulim"/>
              <a:cs typeface="Gulim"/>
            </a:endParaRPr>
          </a:p>
          <a:p>
            <a:pPr marL="571500" indent="-228600">
              <a:spcBef>
                <a:spcPts val="340"/>
              </a:spcBef>
              <a:buFont typeface="Arial"/>
              <a:buChar char="•"/>
              <a:tabLst>
                <a:tab pos="570865" algn="l"/>
                <a:tab pos="571500" algn="l"/>
              </a:tabLst>
            </a:pPr>
            <a:r>
              <a:rPr lang="ko-KR" altLang="en-US" spc="-245" dirty="0">
                <a:latin typeface="Gulim"/>
                <a:cs typeface="Gulim"/>
              </a:rPr>
              <a:t>정확한 버전</a:t>
            </a:r>
            <a:r>
              <a:rPr lang="en-US" altLang="ko-KR" spc="-245" dirty="0">
                <a:latin typeface="Gulim"/>
                <a:cs typeface="Gulim"/>
              </a:rPr>
              <a:t>-&gt; </a:t>
            </a:r>
            <a:r>
              <a:rPr lang="ko-KR" altLang="en-US" spc="-245" dirty="0">
                <a:latin typeface="Gulim"/>
                <a:cs typeface="Gulim"/>
              </a:rPr>
              <a:t>순차적 의사 결정 문제에서 누적 보상을 최적화 하기 위해 시행 착오를 통해 행동을 교정하며 학습하는 과정</a:t>
            </a:r>
            <a:endParaRPr dirty="0">
              <a:latin typeface="Gulim"/>
              <a:cs typeface="Guli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838200" y="1918168"/>
            <a:ext cx="10515600" cy="190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pc="-220" dirty="0"/>
              <a:t>에이전트가 환경에 맞게 행동을 </a:t>
            </a:r>
            <a:r>
              <a:rPr spc="-145" dirty="0" err="1"/>
              <a:t>선택</a:t>
            </a:r>
            <a:r>
              <a:rPr spc="-145" dirty="0">
                <a:latin typeface="Arial"/>
                <a:cs typeface="Arial"/>
              </a:rPr>
              <a:t>,</a:t>
            </a:r>
            <a:r>
              <a:rPr lang="ko-KR" altLang="en-US" spc="-145" dirty="0">
                <a:latin typeface="Arial"/>
                <a:cs typeface="Arial"/>
              </a:rPr>
              <a:t>하고 </a:t>
            </a:r>
            <a:r>
              <a:rPr spc="-220" dirty="0"/>
              <a:t>그 행동에 의해서 환경이 변한다는 것이 기본틀  보상은 정해진 것이 아니라</a:t>
            </a:r>
            <a:r>
              <a:rPr spc="-20" dirty="0"/>
              <a:t> </a:t>
            </a:r>
            <a:r>
              <a:rPr spc="-220" dirty="0"/>
              <a:t>예상보상</a:t>
            </a:r>
          </a:p>
          <a:p>
            <a:pPr marL="393700">
              <a:lnSpc>
                <a:spcPct val="100000"/>
              </a:lnSpc>
              <a:spcBef>
                <a:spcPts val="480"/>
              </a:spcBef>
              <a:buFont typeface="MS UI Gothic"/>
              <a:buChar char="✓"/>
              <a:tabLst>
                <a:tab pos="393700" algn="l"/>
              </a:tabLst>
            </a:pPr>
            <a:r>
              <a:rPr sz="1400" spc="-190" dirty="0"/>
              <a:t>벽돌깨기</a:t>
            </a:r>
            <a:endParaRPr sz="1400" dirty="0"/>
          </a:p>
          <a:p>
            <a:pPr marL="393700">
              <a:lnSpc>
                <a:spcPct val="100000"/>
              </a:lnSpc>
              <a:spcBef>
                <a:spcPts val="420"/>
              </a:spcBef>
              <a:buFont typeface="MS UI Gothic"/>
              <a:buChar char="✓"/>
              <a:tabLst>
                <a:tab pos="393700" algn="l"/>
              </a:tabLst>
            </a:pPr>
            <a:r>
              <a:rPr sz="1400" spc="-190" dirty="0"/>
              <a:t>자동차</a:t>
            </a:r>
            <a:r>
              <a:rPr sz="1400" spc="-85" dirty="0"/>
              <a:t> </a:t>
            </a:r>
            <a:r>
              <a:rPr sz="1400" spc="-190" dirty="0"/>
              <a:t>레이싱</a:t>
            </a:r>
            <a:endParaRPr sz="1400" dirty="0"/>
          </a:p>
          <a:p>
            <a:pPr marL="393700">
              <a:lnSpc>
                <a:spcPct val="100000"/>
              </a:lnSpc>
              <a:spcBef>
                <a:spcPts val="420"/>
              </a:spcBef>
              <a:buFont typeface="MS UI Gothic"/>
              <a:buChar char="✓"/>
              <a:tabLst>
                <a:tab pos="393700" algn="l"/>
              </a:tabLst>
            </a:pPr>
            <a:r>
              <a:rPr sz="1400" spc="-190" dirty="0"/>
              <a:t>갤러그</a:t>
            </a:r>
            <a:endParaRPr sz="1400" dirty="0"/>
          </a:p>
        </p:txBody>
      </p:sp>
      <p:sp>
        <p:nvSpPr>
          <p:cNvPr id="8" name="object 8"/>
          <p:cNvSpPr/>
          <p:nvPr/>
        </p:nvSpPr>
        <p:spPr>
          <a:xfrm>
            <a:off x="3497344" y="4344995"/>
            <a:ext cx="5585691" cy="226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DAE2E-FFD6-40B5-B0B7-4A71925C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VGG</a:t>
            </a:r>
            <a:r>
              <a:rPr lang="en-US" dirty="0"/>
              <a:t>	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3F162C-4606-43D3-AA88-022E01FE5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합성곱</a:t>
            </a:r>
            <a:r>
              <a:rPr lang="ko-KR" altLang="en-US" dirty="0">
                <a:solidFill>
                  <a:srgbClr val="FF0000"/>
                </a:solidFill>
              </a:rPr>
              <a:t> 계층</a:t>
            </a:r>
            <a:r>
              <a:rPr lang="ko-KR" altLang="en-US" dirty="0"/>
              <a:t>과 </a:t>
            </a:r>
            <a:r>
              <a:rPr lang="ko-KR" altLang="en-US" dirty="0" err="1">
                <a:solidFill>
                  <a:srgbClr val="FF0000"/>
                </a:solidFill>
              </a:rPr>
              <a:t>풀링</a:t>
            </a:r>
            <a:r>
              <a:rPr lang="ko-KR" altLang="en-US" dirty="0">
                <a:solidFill>
                  <a:srgbClr val="FF0000"/>
                </a:solidFill>
              </a:rPr>
              <a:t> 계층</a:t>
            </a:r>
            <a:r>
              <a:rPr lang="ko-KR" altLang="en-US" dirty="0"/>
              <a:t>으로 구성되는 </a:t>
            </a:r>
            <a:r>
              <a:rPr lang="en-US" altLang="ko-KR" dirty="0"/>
              <a:t>CNN</a:t>
            </a:r>
          </a:p>
          <a:p>
            <a:r>
              <a:rPr lang="en-US" dirty="0"/>
              <a:t> </a:t>
            </a:r>
            <a:r>
              <a:rPr lang="ko-KR" altLang="en-US" dirty="0" err="1"/>
              <a:t>풀링</a:t>
            </a:r>
            <a:r>
              <a:rPr lang="ko-KR" altLang="en-US" dirty="0"/>
              <a:t> 계층을 두어 크기를 절반으로 줄이는 처리</a:t>
            </a:r>
            <a:endParaRPr lang="en-US" altLang="ko-KR" dirty="0"/>
          </a:p>
          <a:p>
            <a:r>
              <a:rPr lang="ko-KR" altLang="en-US" dirty="0"/>
              <a:t>구성이 간단하여 응용에 용이하여 기술자에 인기</a:t>
            </a:r>
            <a:endParaRPr lang="en-US" altLang="ko-KR" dirty="0"/>
          </a:p>
          <a:p>
            <a:r>
              <a:rPr lang="ko-KR" altLang="en-US" dirty="0" err="1"/>
              <a:t>합성곱</a:t>
            </a:r>
            <a:r>
              <a:rPr lang="ko-KR" altLang="en-US" dirty="0"/>
              <a:t> 계층을 </a:t>
            </a:r>
            <a:r>
              <a:rPr lang="en-US" altLang="ko-KR" dirty="0"/>
              <a:t>2-4</a:t>
            </a:r>
            <a:r>
              <a:rPr lang="ko-KR" altLang="en-US" dirty="0"/>
              <a:t>회 연속으로 </a:t>
            </a:r>
            <a:r>
              <a:rPr lang="ko-KR" altLang="en-US" dirty="0" err="1"/>
              <a:t>풀링</a:t>
            </a:r>
            <a:r>
              <a:rPr lang="ko-KR" altLang="en-US" dirty="0"/>
              <a:t> 계층을 두어 크기를 절반으로 줄이는 처리를 반복한다</a:t>
            </a:r>
            <a:r>
              <a:rPr lang="en-US" altLang="ko-KR" dirty="0"/>
              <a:t>. </a:t>
            </a:r>
            <a:r>
              <a:rPr lang="ko-KR" altLang="en-US" dirty="0"/>
              <a:t>완전 연결 계층을 통과시켜 결과를 출력한다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6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47895-3637-4F24-890B-D07AE8DA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D000E8-6FB8-4060-804E-C728F36DF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-80258"/>
            <a:ext cx="9677400" cy="71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0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36FF0-FA99-4ED4-A5C0-9E257999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B4CE-D54A-4974-9913-7BADE7D5D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B55D13-F2FA-47FF-A523-24BA3D85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23875"/>
            <a:ext cx="106489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0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5C1CD-AFC9-454D-A11B-D38DF2E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DBF0557-F8EE-4975-98AF-4562B1749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46354"/>
            <a:ext cx="11643360" cy="681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6E58A-0517-48AB-998F-9E023BCE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GoogleNet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436DFC-7982-4033-8AE7-81E17929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그림의 사각형이 </a:t>
            </a:r>
            <a:r>
              <a:rPr lang="ko-KR" altLang="en-US" dirty="0" err="1"/>
              <a:t>합성곱</a:t>
            </a:r>
            <a:r>
              <a:rPr lang="ko-KR" altLang="en-US" dirty="0"/>
              <a:t> 계층과 </a:t>
            </a:r>
            <a:r>
              <a:rPr lang="ko-KR" altLang="en-US" dirty="0" err="1"/>
              <a:t>풀링</a:t>
            </a:r>
            <a:r>
              <a:rPr lang="ko-KR" altLang="en-US" dirty="0"/>
              <a:t> </a:t>
            </a:r>
            <a:r>
              <a:rPr lang="ko-KR" altLang="en-US" dirty="0" err="1"/>
              <a:t>계층등의</a:t>
            </a:r>
            <a:r>
              <a:rPr lang="ko-KR" altLang="en-US" dirty="0"/>
              <a:t> 계층</a:t>
            </a:r>
            <a:endParaRPr lang="en-US" altLang="ko-KR" dirty="0"/>
          </a:p>
          <a:p>
            <a:r>
              <a:rPr lang="ko-KR" altLang="en-US" dirty="0"/>
              <a:t>세로 방향 깊이 뿐만 아니라 가로 방향도 깊다</a:t>
            </a:r>
            <a:endParaRPr lang="en-US" altLang="ko-KR" dirty="0"/>
          </a:p>
          <a:p>
            <a:r>
              <a:rPr lang="ko-KR" altLang="en-US" dirty="0"/>
              <a:t>가로 방향의 폭을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ko-KR" altLang="en-US" dirty="0" err="1">
                <a:solidFill>
                  <a:schemeClr val="tx2"/>
                </a:solidFill>
                <a:highlight>
                  <a:srgbClr val="FFFF00"/>
                </a:highlight>
              </a:rPr>
              <a:t>인셉션</a:t>
            </a:r>
            <a:r>
              <a:rPr lang="ko-KR" altLang="en-US" dirty="0">
                <a:solidFill>
                  <a:schemeClr val="tx2"/>
                </a:solidFill>
                <a:highlight>
                  <a:srgbClr val="FFFF00"/>
                </a:highlight>
              </a:rPr>
              <a:t> 구조라 </a:t>
            </a:r>
            <a:r>
              <a:rPr lang="ko-KR" altLang="en-US" dirty="0"/>
              <a:t>한다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endParaRPr lang="en-US" altLang="ko-KR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1*1</a:t>
            </a:r>
            <a:r>
              <a:rPr lang="ko-KR" altLang="en-US" dirty="0">
                <a:solidFill>
                  <a:schemeClr val="tx2"/>
                </a:solidFill>
              </a:rPr>
              <a:t>의 </a:t>
            </a:r>
            <a:r>
              <a:rPr lang="ko-KR" altLang="en-US" dirty="0" err="1">
                <a:solidFill>
                  <a:schemeClr val="tx2"/>
                </a:solidFill>
              </a:rPr>
              <a:t>합성곱</a:t>
            </a:r>
            <a:r>
              <a:rPr lang="ko-KR" altLang="en-US" dirty="0">
                <a:solidFill>
                  <a:schemeClr val="tx2"/>
                </a:solidFill>
              </a:rPr>
              <a:t> 연산은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매개변수 제거와 고속 처리에 </a:t>
            </a:r>
            <a:r>
              <a:rPr lang="ko-KR" altLang="en-US" dirty="0">
                <a:solidFill>
                  <a:schemeClr val="tx2"/>
                </a:solidFill>
              </a:rPr>
              <a:t>기여한다</a:t>
            </a:r>
            <a:endParaRPr lang="en-US" altLang="ko-KR" dirty="0">
              <a:solidFill>
                <a:schemeClr val="tx2"/>
              </a:solidFill>
            </a:endParaRPr>
          </a:p>
          <a:p>
            <a:r>
              <a:rPr lang="en-US" altLang="ko-KR" dirty="0">
                <a:solidFill>
                  <a:schemeClr val="tx2"/>
                </a:solidFill>
              </a:rPr>
              <a:t>Inception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structure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7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724C784B8931646B28921D535C072B5" ma:contentTypeVersion="5" ma:contentTypeDescription="새 문서를 만듭니다." ma:contentTypeScope="" ma:versionID="dd039507f5e9e71edfbd9f7e96389653">
  <xsd:schema xmlns:xsd="http://www.w3.org/2001/XMLSchema" xmlns:xs="http://www.w3.org/2001/XMLSchema" xmlns:p="http://schemas.microsoft.com/office/2006/metadata/properties" xmlns:ns3="f081b2b6-8987-45f8-acc9-3bde53b42765" targetNamespace="http://schemas.microsoft.com/office/2006/metadata/properties" ma:root="true" ma:fieldsID="812e5ab13c340df90c7ae47ca723db2b" ns3:_="">
    <xsd:import namespace="f081b2b6-8987-45f8-acc9-3bde53b427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81b2b6-8987-45f8-acc9-3bde53b427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2ADF31-20F3-4E17-805E-664BB12887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81b2b6-8987-45f8-acc9-3bde53b427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F8DCAE-35FF-416B-AE81-94C9FF4781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69DF3F-3179-4A52-B65B-25CEDFC68BD2}">
  <ds:schemaRefs>
    <ds:schemaRef ds:uri="http://schemas.openxmlformats.org/package/2006/metadata/core-properties"/>
    <ds:schemaRef ds:uri="http://purl.org/dc/elements/1.1/"/>
    <ds:schemaRef ds:uri="f081b2b6-8987-45f8-acc9-3bde53b42765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1582</Words>
  <Application>Microsoft Office PowerPoint</Application>
  <PresentationFormat>와이드스크린</PresentationFormat>
  <Paragraphs>230</Paragraphs>
  <Slides>40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MS UI Gothic</vt:lpstr>
      <vt:lpstr>Gulim</vt:lpstr>
      <vt:lpstr>Malgun Gothic</vt:lpstr>
      <vt:lpstr>Arial</vt:lpstr>
      <vt:lpstr>Calibri</vt:lpstr>
      <vt:lpstr>Calibri Light</vt:lpstr>
      <vt:lpstr>Times New Roman</vt:lpstr>
      <vt:lpstr>Trebuchet MS</vt:lpstr>
      <vt:lpstr>Office 테마</vt:lpstr>
      <vt:lpstr>모두를 위한 딥러닝 8장</vt:lpstr>
      <vt:lpstr>병렬 컴퓨팅이란?</vt:lpstr>
      <vt:lpstr>손글씨 숫자를 인식하는 심층 CNN  </vt:lpstr>
      <vt:lpstr>여러 계층을 사용하는 이유</vt:lpstr>
      <vt:lpstr>VGG </vt:lpstr>
      <vt:lpstr>PowerPoint 프레젠테이션</vt:lpstr>
      <vt:lpstr>PowerPoint 프레젠테이션</vt:lpstr>
      <vt:lpstr>PowerPoint 프레젠테이션</vt:lpstr>
      <vt:lpstr>GoogleNet</vt:lpstr>
      <vt:lpstr>PowerPoint 프레젠테이션</vt:lpstr>
      <vt:lpstr>PowerPoint 프레젠테이션</vt:lpstr>
      <vt:lpstr>ResNet</vt:lpstr>
      <vt:lpstr>PowerPoint 프레젠테이션</vt:lpstr>
      <vt:lpstr>PowerPoint 프레젠테이션</vt:lpstr>
      <vt:lpstr>전페이지 부가설명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8장 딥러닝 사물검출 기술</vt:lpstr>
      <vt:lpstr>8장 딥러닝 사물검출 기술</vt:lpstr>
      <vt:lpstr>8장 딥러닝 사물검출 기술 - R-CNN 의 성능개선</vt:lpstr>
      <vt:lpstr>8장 딥러닝 사물검출 기술 - [참고] 후보영역추출방법 SVM</vt:lpstr>
      <vt:lpstr>8장 딥러닝 사물검출 기술 - [참고] 후보영역추출방법 Selective Search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8장 딥러닝 딥러닝 기술의 미래 - DCGAN</vt:lpstr>
      <vt:lpstr>8 딥러닝 딥러닝 기술의 미래 - DCGAN</vt:lpstr>
      <vt:lpstr>8장 딥러 딥러닝 기술의 미래 - DCGAN</vt:lpstr>
      <vt:lpstr>PowerPoint 프레젠테이션</vt:lpstr>
      <vt:lpstr>PowerPoint 프레젠테이션</vt:lpstr>
      <vt:lpstr>8장 딥러닝 딥러닝 기술의 미래 - DCGAN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신재현</dc:creator>
  <cp:lastModifiedBy>신재현</cp:lastModifiedBy>
  <cp:revision>15</cp:revision>
  <dcterms:created xsi:type="dcterms:W3CDTF">2020-02-17T11:32:39Z</dcterms:created>
  <dcterms:modified xsi:type="dcterms:W3CDTF">2020-02-18T02:51:38Z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0x0101005724C784B8931646B28921D535C072B5</vt:lpwstr>
  </property>
</Properties>
</file>